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27"/>
  </p:notesMasterIdLst>
  <p:sldIdLst>
    <p:sldId id="273" r:id="rId6"/>
    <p:sldId id="356" r:id="rId7"/>
    <p:sldId id="274" r:id="rId8"/>
    <p:sldId id="359" r:id="rId9"/>
    <p:sldId id="360" r:id="rId10"/>
    <p:sldId id="362" r:id="rId11"/>
    <p:sldId id="303" r:id="rId12"/>
    <p:sldId id="354" r:id="rId13"/>
    <p:sldId id="348" r:id="rId14"/>
    <p:sldId id="275" r:id="rId15"/>
    <p:sldId id="355" r:id="rId16"/>
    <p:sldId id="363" r:id="rId17"/>
    <p:sldId id="358" r:id="rId18"/>
    <p:sldId id="364" r:id="rId19"/>
    <p:sldId id="337" r:id="rId20"/>
    <p:sldId id="365" r:id="rId21"/>
    <p:sldId id="257" r:id="rId22"/>
    <p:sldId id="258" r:id="rId23"/>
    <p:sldId id="259" r:id="rId24"/>
    <p:sldId id="260" r:id="rId25"/>
    <p:sldId id="264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Poppins Medium" panose="00000600000000000000" pitchFamily="2" charset="0"/>
      <p:regular r:id="rId38"/>
      <p:italic r:id="rId39"/>
    </p:embeddedFont>
    <p:embeddedFont>
      <p:font typeface="Poppins SemiBold" panose="00000700000000000000" pitchFamily="2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AD0BF-F140-4512-8A17-39AF25E2B089}" v="100" dt="2023-07-26T22:51:20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25" autoAdjust="0"/>
    <p:restoredTop sz="71223" autoAdjust="0"/>
  </p:normalViewPr>
  <p:slideViewPr>
    <p:cSldViewPr snapToGrid="0">
      <p:cViewPr varScale="1">
        <p:scale>
          <a:sx n="77" d="100"/>
          <a:sy n="77" d="100"/>
        </p:scale>
        <p:origin x="1032" y="96"/>
      </p:cViewPr>
      <p:guideLst/>
    </p:cSldViewPr>
  </p:slideViewPr>
  <p:outlineViewPr>
    <p:cViewPr>
      <p:scale>
        <a:sx n="33" d="100"/>
        <a:sy n="33" d="100"/>
      </p:scale>
      <p:origin x="0" y="-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ieberman - Gravity Learning" userId="5348e2e7-f0f5-436c-b3d3-2663ca6c4f60" providerId="ADAL" clId="{3DE613BC-8085-48D8-B502-B35AFA1526E7}"/>
    <pc:docChg chg="custSel modSld sldOrd">
      <pc:chgData name="David Lieberman - Gravity Learning" userId="5348e2e7-f0f5-436c-b3d3-2663ca6c4f60" providerId="ADAL" clId="{3DE613BC-8085-48D8-B502-B35AFA1526E7}" dt="2023-06-20T19:29:13.933" v="23"/>
      <pc:docMkLst>
        <pc:docMk/>
      </pc:docMkLst>
      <pc:sldChg chg="modSp mod modAnim">
        <pc:chgData name="David Lieberman - Gravity Learning" userId="5348e2e7-f0f5-436c-b3d3-2663ca6c4f60" providerId="ADAL" clId="{3DE613BC-8085-48D8-B502-B35AFA1526E7}" dt="2023-06-20T19:28:51.307" v="20"/>
        <pc:sldMkLst>
          <pc:docMk/>
          <pc:sldMk cId="1412864841" sldId="257"/>
        </pc:sldMkLst>
        <pc:spChg chg="mod">
          <ac:chgData name="David Lieberman - Gravity Learning" userId="5348e2e7-f0f5-436c-b3d3-2663ca6c4f60" providerId="ADAL" clId="{3DE613BC-8085-48D8-B502-B35AFA1526E7}" dt="2023-06-20T19:16:47.746" v="19" actId="1036"/>
          <ac:spMkLst>
            <pc:docMk/>
            <pc:sldMk cId="1412864841" sldId="257"/>
            <ac:spMk id="7" creationId="{C0EE2C97-A33A-465B-A120-4E6DA872B734}"/>
          </ac:spMkLst>
        </pc:spChg>
      </pc:sldChg>
      <pc:sldChg chg="modAnim">
        <pc:chgData name="David Lieberman - Gravity Learning" userId="5348e2e7-f0f5-436c-b3d3-2663ca6c4f60" providerId="ADAL" clId="{3DE613BC-8085-48D8-B502-B35AFA1526E7}" dt="2023-06-20T19:28:59.926" v="21"/>
        <pc:sldMkLst>
          <pc:docMk/>
          <pc:sldMk cId="3046552650" sldId="258"/>
        </pc:sldMkLst>
      </pc:sldChg>
      <pc:sldChg chg="modAnim">
        <pc:chgData name="David Lieberman - Gravity Learning" userId="5348e2e7-f0f5-436c-b3d3-2663ca6c4f60" providerId="ADAL" clId="{3DE613BC-8085-48D8-B502-B35AFA1526E7}" dt="2023-06-20T19:29:07.735" v="22"/>
        <pc:sldMkLst>
          <pc:docMk/>
          <pc:sldMk cId="2467148910" sldId="259"/>
        </pc:sldMkLst>
      </pc:sldChg>
      <pc:sldChg chg="modAnim">
        <pc:chgData name="David Lieberman - Gravity Learning" userId="5348e2e7-f0f5-436c-b3d3-2663ca6c4f60" providerId="ADAL" clId="{3DE613BC-8085-48D8-B502-B35AFA1526E7}" dt="2023-06-20T19:29:13.933" v="23"/>
        <pc:sldMkLst>
          <pc:docMk/>
          <pc:sldMk cId="2232492213" sldId="260"/>
        </pc:sldMkLst>
      </pc:sldChg>
      <pc:sldChg chg="modNotesTx">
        <pc:chgData name="David Lieberman - Gravity Learning" userId="5348e2e7-f0f5-436c-b3d3-2663ca6c4f60" providerId="ADAL" clId="{3DE613BC-8085-48D8-B502-B35AFA1526E7}" dt="2023-06-19T23:29:53.082" v="1" actId="20577"/>
        <pc:sldMkLst>
          <pc:docMk/>
          <pc:sldMk cId="1169617754" sldId="348"/>
        </pc:sldMkLst>
      </pc:sldChg>
      <pc:sldChg chg="delSp modSp mod ord">
        <pc:chgData name="David Lieberman - Gravity Learning" userId="5348e2e7-f0f5-436c-b3d3-2663ca6c4f60" providerId="ADAL" clId="{3DE613BC-8085-48D8-B502-B35AFA1526E7}" dt="2023-06-20T17:34:18.102" v="6" actId="478"/>
        <pc:sldMkLst>
          <pc:docMk/>
          <pc:sldMk cId="1065166426" sldId="356"/>
        </pc:sldMkLst>
        <pc:spChg chg="del mod">
          <ac:chgData name="David Lieberman - Gravity Learning" userId="5348e2e7-f0f5-436c-b3d3-2663ca6c4f60" providerId="ADAL" clId="{3DE613BC-8085-48D8-B502-B35AFA1526E7}" dt="2023-06-20T17:34:14.891" v="5" actId="478"/>
          <ac:spMkLst>
            <pc:docMk/>
            <pc:sldMk cId="1065166426" sldId="356"/>
            <ac:spMk id="3" creationId="{1FA2A742-79B9-116B-8D63-E57CAE52EC05}"/>
          </ac:spMkLst>
        </pc:spChg>
        <pc:spChg chg="del">
          <ac:chgData name="David Lieberman - Gravity Learning" userId="5348e2e7-f0f5-436c-b3d3-2663ca6c4f60" providerId="ADAL" clId="{3DE613BC-8085-48D8-B502-B35AFA1526E7}" dt="2023-06-20T17:34:18.102" v="6" actId="478"/>
          <ac:spMkLst>
            <pc:docMk/>
            <pc:sldMk cId="1065166426" sldId="356"/>
            <ac:spMk id="5" creationId="{AC65847C-CC92-6C39-9A5A-CADDF91A6872}"/>
          </ac:spMkLst>
        </pc:spChg>
      </pc:sldChg>
      <pc:sldChg chg="modNotesTx">
        <pc:chgData name="David Lieberman - Gravity Learning" userId="5348e2e7-f0f5-436c-b3d3-2663ca6c4f60" providerId="ADAL" clId="{3DE613BC-8085-48D8-B502-B35AFA1526E7}" dt="2023-06-20T18:01:50.312" v="7"/>
        <pc:sldMkLst>
          <pc:docMk/>
          <pc:sldMk cId="1175892593" sldId="362"/>
        </pc:sldMkLst>
      </pc:sldChg>
    </pc:docChg>
  </pc:docChgLst>
  <pc:docChgLst>
    <pc:chgData name="Gravity Learning -" userId="92de5528-92de-456a-bc88-0f466eb57959" providerId="ADAL" clId="{A9BAF271-364A-4D15-9737-E21C13B6A537}"/>
    <pc:docChg chg="delSld modSld">
      <pc:chgData name="Gravity Learning -" userId="92de5528-92de-456a-bc88-0f466eb57959" providerId="ADAL" clId="{A9BAF271-364A-4D15-9737-E21C13B6A537}" dt="2023-02-01T02:01:21.894" v="204" actId="20577"/>
      <pc:docMkLst>
        <pc:docMk/>
      </pc:docMkLst>
      <pc:sldChg chg="del">
        <pc:chgData name="Gravity Learning -" userId="92de5528-92de-456a-bc88-0f466eb57959" providerId="ADAL" clId="{A9BAF271-364A-4D15-9737-E21C13B6A537}" dt="2023-02-01T01:57:54.918" v="0" actId="47"/>
        <pc:sldMkLst>
          <pc:docMk/>
          <pc:sldMk cId="1751253924" sldId="258"/>
        </pc:sldMkLst>
      </pc:sldChg>
      <pc:sldChg chg="modSp modAnim">
        <pc:chgData name="Gravity Learning -" userId="92de5528-92de-456a-bc88-0f466eb57959" providerId="ADAL" clId="{A9BAF271-364A-4D15-9737-E21C13B6A537}" dt="2023-02-01T02:01:21.894" v="204" actId="20577"/>
        <pc:sldMkLst>
          <pc:docMk/>
          <pc:sldMk cId="3119896303" sldId="337"/>
        </pc:sldMkLst>
        <pc:spChg chg="mod">
          <ac:chgData name="Gravity Learning -" userId="92de5528-92de-456a-bc88-0f466eb57959" providerId="ADAL" clId="{A9BAF271-364A-4D15-9737-E21C13B6A537}" dt="2023-02-01T02:01:21.894" v="204" actId="20577"/>
          <ac:spMkLst>
            <pc:docMk/>
            <pc:sldMk cId="3119896303" sldId="337"/>
            <ac:spMk id="15" creationId="{4026485C-7FBB-4C6D-B0E5-109734D592B0}"/>
          </ac:spMkLst>
        </pc:spChg>
      </pc:sldChg>
    </pc:docChg>
  </pc:docChgLst>
  <pc:docChgLst>
    <pc:chgData name="David Lieberman - Gravity Learning" userId="5348e2e7-f0f5-436c-b3d3-2663ca6c4f60" providerId="ADAL" clId="{7A9AD0BF-F140-4512-8A17-39AF25E2B089}"/>
    <pc:docChg chg="undo custSel modSld">
      <pc:chgData name="David Lieberman - Gravity Learning" userId="5348e2e7-f0f5-436c-b3d3-2663ca6c4f60" providerId="ADAL" clId="{7A9AD0BF-F140-4512-8A17-39AF25E2B089}" dt="2023-07-26T22:53:29.244" v="512" actId="20577"/>
      <pc:docMkLst>
        <pc:docMk/>
      </pc:docMkLst>
      <pc:sldChg chg="addSp modSp mod">
        <pc:chgData name="David Lieberman - Gravity Learning" userId="5348e2e7-f0f5-436c-b3d3-2663ca6c4f60" providerId="ADAL" clId="{7A9AD0BF-F140-4512-8A17-39AF25E2B089}" dt="2023-07-26T22:50:40.551" v="323" actId="313"/>
        <pc:sldMkLst>
          <pc:docMk/>
          <pc:sldMk cId="1412864841" sldId="257"/>
        </pc:sldMkLst>
        <pc:spChg chg="add mod">
          <ac:chgData name="David Lieberman - Gravity Learning" userId="5348e2e7-f0f5-436c-b3d3-2663ca6c4f60" providerId="ADAL" clId="{7A9AD0BF-F140-4512-8A17-39AF25E2B089}" dt="2023-07-26T22:50:40.551" v="323" actId="313"/>
          <ac:spMkLst>
            <pc:docMk/>
            <pc:sldMk cId="1412864841" sldId="257"/>
            <ac:spMk id="2" creationId="{0AF09F1C-04D5-0662-F8A8-576E8951E9F1}"/>
          </ac:spMkLst>
        </pc:spChg>
        <pc:spChg chg="mod">
          <ac:chgData name="David Lieberman - Gravity Learning" userId="5348e2e7-f0f5-436c-b3d3-2663ca6c4f60" providerId="ADAL" clId="{7A9AD0BF-F140-4512-8A17-39AF25E2B089}" dt="2023-07-26T22:50:02.088" v="268"/>
          <ac:spMkLst>
            <pc:docMk/>
            <pc:sldMk cId="1412864841" sldId="257"/>
            <ac:spMk id="5" creationId="{44FACA07-1658-581A-964F-7D0F7C169123}"/>
          </ac:spMkLst>
        </pc:spChg>
        <pc:spChg chg="mod">
          <ac:chgData name="David Lieberman - Gravity Learning" userId="5348e2e7-f0f5-436c-b3d3-2663ca6c4f60" providerId="ADAL" clId="{7A9AD0BF-F140-4512-8A17-39AF25E2B089}" dt="2023-07-26T22:50:02.088" v="268"/>
          <ac:spMkLst>
            <pc:docMk/>
            <pc:sldMk cId="1412864841" sldId="257"/>
            <ac:spMk id="6" creationId="{C8C330C5-D24B-370A-583F-00D99E8D8C6B}"/>
          </ac:spMkLst>
        </pc:spChg>
        <pc:grpChg chg="add mod">
          <ac:chgData name="David Lieberman - Gravity Learning" userId="5348e2e7-f0f5-436c-b3d3-2663ca6c4f60" providerId="ADAL" clId="{7A9AD0BF-F140-4512-8A17-39AF25E2B089}" dt="2023-07-26T22:50:02.088" v="268"/>
          <ac:grpSpMkLst>
            <pc:docMk/>
            <pc:sldMk cId="1412864841" sldId="257"/>
            <ac:grpSpMk id="4" creationId="{FC15C824-CD89-7728-8353-03A61CA596AA}"/>
          </ac:grpSpMkLst>
        </pc:grpChg>
      </pc:sldChg>
      <pc:sldChg chg="addSp modSp mod">
        <pc:chgData name="David Lieberman - Gravity Learning" userId="5348e2e7-f0f5-436c-b3d3-2663ca6c4f60" providerId="ADAL" clId="{7A9AD0BF-F140-4512-8A17-39AF25E2B089}" dt="2023-07-26T22:50:55.482" v="343" actId="20577"/>
        <pc:sldMkLst>
          <pc:docMk/>
          <pc:sldMk cId="3046552650" sldId="258"/>
        </pc:sldMkLst>
        <pc:spChg chg="add mod">
          <ac:chgData name="David Lieberman - Gravity Learning" userId="5348e2e7-f0f5-436c-b3d3-2663ca6c4f60" providerId="ADAL" clId="{7A9AD0BF-F140-4512-8A17-39AF25E2B089}" dt="2023-07-26T22:50:55.482" v="343" actId="20577"/>
          <ac:spMkLst>
            <pc:docMk/>
            <pc:sldMk cId="3046552650" sldId="258"/>
            <ac:spMk id="2" creationId="{08BA80C7-A88C-04FD-5EC4-08B2BCA141DE}"/>
          </ac:spMkLst>
        </pc:spChg>
        <pc:spChg chg="mod">
          <ac:chgData name="David Lieberman - Gravity Learning" userId="5348e2e7-f0f5-436c-b3d3-2663ca6c4f60" providerId="ADAL" clId="{7A9AD0BF-F140-4512-8A17-39AF25E2B089}" dt="2023-07-26T22:50:45.449" v="324"/>
          <ac:spMkLst>
            <pc:docMk/>
            <pc:sldMk cId="3046552650" sldId="258"/>
            <ac:spMk id="5" creationId="{1889362C-938A-4BCE-F09D-E47781476E86}"/>
          </ac:spMkLst>
        </pc:spChg>
        <pc:spChg chg="mod">
          <ac:chgData name="David Lieberman - Gravity Learning" userId="5348e2e7-f0f5-436c-b3d3-2663ca6c4f60" providerId="ADAL" clId="{7A9AD0BF-F140-4512-8A17-39AF25E2B089}" dt="2023-07-26T22:50:45.449" v="324"/>
          <ac:spMkLst>
            <pc:docMk/>
            <pc:sldMk cId="3046552650" sldId="258"/>
            <ac:spMk id="14" creationId="{EE529F5F-AEC7-8EFC-9925-1504C4713D96}"/>
          </ac:spMkLst>
        </pc:spChg>
        <pc:grpChg chg="add mod">
          <ac:chgData name="David Lieberman - Gravity Learning" userId="5348e2e7-f0f5-436c-b3d3-2663ca6c4f60" providerId="ADAL" clId="{7A9AD0BF-F140-4512-8A17-39AF25E2B089}" dt="2023-07-26T22:50:45.449" v="324"/>
          <ac:grpSpMkLst>
            <pc:docMk/>
            <pc:sldMk cId="3046552650" sldId="258"/>
            <ac:grpSpMk id="4" creationId="{C0BEA7EA-BAB9-6721-CC7C-EA80453F19B9}"/>
          </ac:grpSpMkLst>
        </pc:grpChg>
      </pc:sldChg>
      <pc:sldChg chg="addSp modSp mod">
        <pc:chgData name="David Lieberman - Gravity Learning" userId="5348e2e7-f0f5-436c-b3d3-2663ca6c4f60" providerId="ADAL" clId="{7A9AD0BF-F140-4512-8A17-39AF25E2B089}" dt="2023-07-26T22:51:10.114" v="361" actId="20577"/>
        <pc:sldMkLst>
          <pc:docMk/>
          <pc:sldMk cId="2467148910" sldId="259"/>
        </pc:sldMkLst>
        <pc:spChg chg="add mod">
          <ac:chgData name="David Lieberman - Gravity Learning" userId="5348e2e7-f0f5-436c-b3d3-2663ca6c4f60" providerId="ADAL" clId="{7A9AD0BF-F140-4512-8A17-39AF25E2B089}" dt="2023-07-26T22:51:10.114" v="361" actId="20577"/>
          <ac:spMkLst>
            <pc:docMk/>
            <pc:sldMk cId="2467148910" sldId="259"/>
            <ac:spMk id="5" creationId="{1CC739A5-32AA-D14B-BFBB-52EE38AD53C9}"/>
          </ac:spMkLst>
        </pc:spChg>
        <pc:spChg chg="mod">
          <ac:chgData name="David Lieberman - Gravity Learning" userId="5348e2e7-f0f5-436c-b3d3-2663ca6c4f60" providerId="ADAL" clId="{7A9AD0BF-F140-4512-8A17-39AF25E2B089}" dt="2023-07-26T22:50:59.600" v="344"/>
          <ac:spMkLst>
            <pc:docMk/>
            <pc:sldMk cId="2467148910" sldId="259"/>
            <ac:spMk id="8" creationId="{BBEA6DE6-7F42-D3A6-6449-AF600F1ADE6C}"/>
          </ac:spMkLst>
        </pc:spChg>
        <pc:spChg chg="mod">
          <ac:chgData name="David Lieberman - Gravity Learning" userId="5348e2e7-f0f5-436c-b3d3-2663ca6c4f60" providerId="ADAL" clId="{7A9AD0BF-F140-4512-8A17-39AF25E2B089}" dt="2023-07-26T22:50:59.600" v="344"/>
          <ac:spMkLst>
            <pc:docMk/>
            <pc:sldMk cId="2467148910" sldId="259"/>
            <ac:spMk id="9" creationId="{84352355-55AE-797E-31E9-76FCC43E6D0A}"/>
          </ac:spMkLst>
        </pc:spChg>
        <pc:grpChg chg="add mod">
          <ac:chgData name="David Lieberman - Gravity Learning" userId="5348e2e7-f0f5-436c-b3d3-2663ca6c4f60" providerId="ADAL" clId="{7A9AD0BF-F140-4512-8A17-39AF25E2B089}" dt="2023-07-26T22:50:59.600" v="344"/>
          <ac:grpSpMkLst>
            <pc:docMk/>
            <pc:sldMk cId="2467148910" sldId="259"/>
            <ac:grpSpMk id="6" creationId="{C2CAAB5C-0825-6A7B-3141-2FADFCCA6408}"/>
          </ac:grpSpMkLst>
        </pc:grpChg>
      </pc:sldChg>
      <pc:sldChg chg="addSp modSp mod">
        <pc:chgData name="David Lieberman - Gravity Learning" userId="5348e2e7-f0f5-436c-b3d3-2663ca6c4f60" providerId="ADAL" clId="{7A9AD0BF-F140-4512-8A17-39AF25E2B089}" dt="2023-07-26T22:52:05.707" v="440" actId="20577"/>
        <pc:sldMkLst>
          <pc:docMk/>
          <pc:sldMk cId="2232492213" sldId="260"/>
        </pc:sldMkLst>
        <pc:spChg chg="add mod">
          <ac:chgData name="David Lieberman - Gravity Learning" userId="5348e2e7-f0f5-436c-b3d3-2663ca6c4f60" providerId="ADAL" clId="{7A9AD0BF-F140-4512-8A17-39AF25E2B089}" dt="2023-07-26T22:52:05.707" v="440" actId="20577"/>
          <ac:spMkLst>
            <pc:docMk/>
            <pc:sldMk cId="2232492213" sldId="260"/>
            <ac:spMk id="2" creationId="{6E557703-D07F-9877-E9F6-95FE445BED15}"/>
          </ac:spMkLst>
        </pc:spChg>
        <pc:spChg chg="mod">
          <ac:chgData name="David Lieberman - Gravity Learning" userId="5348e2e7-f0f5-436c-b3d3-2663ca6c4f60" providerId="ADAL" clId="{7A9AD0BF-F140-4512-8A17-39AF25E2B089}" dt="2023-07-26T22:51:20.178" v="362"/>
          <ac:spMkLst>
            <pc:docMk/>
            <pc:sldMk cId="2232492213" sldId="260"/>
            <ac:spMk id="6" creationId="{69D49E81-BCA7-8BAE-1B96-76ECD9EA974F}"/>
          </ac:spMkLst>
        </pc:spChg>
        <pc:spChg chg="mod">
          <ac:chgData name="David Lieberman - Gravity Learning" userId="5348e2e7-f0f5-436c-b3d3-2663ca6c4f60" providerId="ADAL" clId="{7A9AD0BF-F140-4512-8A17-39AF25E2B089}" dt="2023-07-26T22:51:20.178" v="362"/>
          <ac:spMkLst>
            <pc:docMk/>
            <pc:sldMk cId="2232492213" sldId="260"/>
            <ac:spMk id="8" creationId="{54D55EA7-FD06-1252-FA07-55EE237382D3}"/>
          </ac:spMkLst>
        </pc:spChg>
        <pc:grpChg chg="add mod">
          <ac:chgData name="David Lieberman - Gravity Learning" userId="5348e2e7-f0f5-436c-b3d3-2663ca6c4f60" providerId="ADAL" clId="{7A9AD0BF-F140-4512-8A17-39AF25E2B089}" dt="2023-07-26T22:51:20.178" v="362"/>
          <ac:grpSpMkLst>
            <pc:docMk/>
            <pc:sldMk cId="2232492213" sldId="260"/>
            <ac:grpSpMk id="5" creationId="{D06701EF-ABED-A19C-A49B-D574494A9391}"/>
          </ac:grpSpMkLst>
        </pc:grpChg>
      </pc:sldChg>
      <pc:sldChg chg="modSp mod modNotesTx">
        <pc:chgData name="David Lieberman - Gravity Learning" userId="5348e2e7-f0f5-436c-b3d3-2663ca6c4f60" providerId="ADAL" clId="{7A9AD0BF-F140-4512-8A17-39AF25E2B089}" dt="2023-07-26T22:53:29.244" v="512" actId="20577"/>
        <pc:sldMkLst>
          <pc:docMk/>
          <pc:sldMk cId="3119896303" sldId="337"/>
        </pc:sldMkLst>
        <pc:spChg chg="mod">
          <ac:chgData name="David Lieberman - Gravity Learning" userId="5348e2e7-f0f5-436c-b3d3-2663ca6c4f60" providerId="ADAL" clId="{7A9AD0BF-F140-4512-8A17-39AF25E2B089}" dt="2023-07-26T22:48:23.352" v="245" actId="20577"/>
          <ac:spMkLst>
            <pc:docMk/>
            <pc:sldMk cId="3119896303" sldId="337"/>
            <ac:spMk id="9" creationId="{EE2FDD69-087A-41AF-8999-F941FCADBE69}"/>
          </ac:spMkLst>
        </pc:spChg>
        <pc:spChg chg="mod">
          <ac:chgData name="David Lieberman - Gravity Learning" userId="5348e2e7-f0f5-436c-b3d3-2663ca6c4f60" providerId="ADAL" clId="{7A9AD0BF-F140-4512-8A17-39AF25E2B089}" dt="2023-07-26T22:48:13.798" v="231" actId="14100"/>
          <ac:spMkLst>
            <pc:docMk/>
            <pc:sldMk cId="3119896303" sldId="337"/>
            <ac:spMk id="10" creationId="{A85C8E50-B07B-4341-8544-1D1718F8E78C}"/>
          </ac:spMkLst>
        </pc:spChg>
      </pc:sldChg>
      <pc:sldChg chg="modNotesTx">
        <pc:chgData name="David Lieberman - Gravity Learning" userId="5348e2e7-f0f5-436c-b3d3-2663ca6c4f60" providerId="ADAL" clId="{7A9AD0BF-F140-4512-8A17-39AF25E2B089}" dt="2023-07-26T22:46:11.751" v="95" actId="20577"/>
        <pc:sldMkLst>
          <pc:docMk/>
          <pc:sldMk cId="1169617754" sldId="348"/>
        </pc:sldMkLst>
      </pc:sldChg>
      <pc:sldChg chg="modSp mod">
        <pc:chgData name="David Lieberman - Gravity Learning" userId="5348e2e7-f0f5-436c-b3d3-2663ca6c4f60" providerId="ADAL" clId="{7A9AD0BF-F140-4512-8A17-39AF25E2B089}" dt="2023-07-26T22:46:55.132" v="180" actId="27636"/>
        <pc:sldMkLst>
          <pc:docMk/>
          <pc:sldMk cId="3866033543" sldId="355"/>
        </pc:sldMkLst>
        <pc:spChg chg="mod">
          <ac:chgData name="David Lieberman - Gravity Learning" userId="5348e2e7-f0f5-436c-b3d3-2663ca6c4f60" providerId="ADAL" clId="{7A9AD0BF-F140-4512-8A17-39AF25E2B089}" dt="2023-07-26T22:46:55.132" v="180" actId="27636"/>
          <ac:spMkLst>
            <pc:docMk/>
            <pc:sldMk cId="3866033543" sldId="355"/>
            <ac:spMk id="2" creationId="{B06F2942-A4F1-C383-FA80-F9671F00FDB8}"/>
          </ac:spMkLst>
        </pc:spChg>
      </pc:sldChg>
      <pc:sldChg chg="addSp modSp mod">
        <pc:chgData name="David Lieberman - Gravity Learning" userId="5348e2e7-f0f5-436c-b3d3-2663ca6c4f60" providerId="ADAL" clId="{7A9AD0BF-F140-4512-8A17-39AF25E2B089}" dt="2023-07-26T22:45:15.383" v="44" actId="14100"/>
        <pc:sldMkLst>
          <pc:docMk/>
          <pc:sldMk cId="1065166426" sldId="356"/>
        </pc:sldMkLst>
        <pc:spChg chg="add mod">
          <ac:chgData name="David Lieberman - Gravity Learning" userId="5348e2e7-f0f5-436c-b3d3-2663ca6c4f60" providerId="ADAL" clId="{7A9AD0BF-F140-4512-8A17-39AF25E2B089}" dt="2023-07-26T22:45:15.383" v="44" actId="14100"/>
          <ac:spMkLst>
            <pc:docMk/>
            <pc:sldMk cId="1065166426" sldId="356"/>
            <ac:spMk id="3" creationId="{B39223C5-1E3B-E4D1-1F9C-DBA00A342527}"/>
          </ac:spMkLst>
        </pc:spChg>
      </pc:sldChg>
      <pc:sldChg chg="modSp">
        <pc:chgData name="David Lieberman - Gravity Learning" userId="5348e2e7-f0f5-436c-b3d3-2663ca6c4f60" providerId="ADAL" clId="{7A9AD0BF-F140-4512-8A17-39AF25E2B089}" dt="2023-07-26T22:45:36.022" v="59" actId="20577"/>
        <pc:sldMkLst>
          <pc:docMk/>
          <pc:sldMk cId="977553816" sldId="359"/>
        </pc:sldMkLst>
        <pc:spChg chg="mod">
          <ac:chgData name="David Lieberman - Gravity Learning" userId="5348e2e7-f0f5-436c-b3d3-2663ca6c4f60" providerId="ADAL" clId="{7A9AD0BF-F140-4512-8A17-39AF25E2B089}" dt="2023-07-26T22:45:36.022" v="59" actId="20577"/>
          <ac:spMkLst>
            <pc:docMk/>
            <pc:sldMk cId="977553816" sldId="359"/>
            <ac:spMk id="3" creationId="{C7CAEC9D-C722-46A9-F775-CDBCE294792D}"/>
          </ac:spMkLst>
        </pc:spChg>
      </pc:sldChg>
      <pc:sldChg chg="addSp modSp mod">
        <pc:chgData name="David Lieberman - Gravity Learning" userId="5348e2e7-f0f5-436c-b3d3-2663ca6c4f60" providerId="ADAL" clId="{7A9AD0BF-F140-4512-8A17-39AF25E2B089}" dt="2023-07-26T22:47:58.784" v="230" actId="1036"/>
        <pc:sldMkLst>
          <pc:docMk/>
          <pc:sldMk cId="2714795503" sldId="364"/>
        </pc:sldMkLst>
        <pc:spChg chg="add mod">
          <ac:chgData name="David Lieberman - Gravity Learning" userId="5348e2e7-f0f5-436c-b3d3-2663ca6c4f60" providerId="ADAL" clId="{7A9AD0BF-F140-4512-8A17-39AF25E2B089}" dt="2023-07-26T22:47:58.784" v="230" actId="1036"/>
          <ac:spMkLst>
            <pc:docMk/>
            <pc:sldMk cId="2714795503" sldId="364"/>
            <ac:spMk id="2" creationId="{6C026208-6677-EE42-C1F2-B9D293CAB4F7}"/>
          </ac:spMkLst>
        </pc:spChg>
        <pc:spChg chg="mod">
          <ac:chgData name="David Lieberman - Gravity Learning" userId="5348e2e7-f0f5-436c-b3d3-2663ca6c4f60" providerId="ADAL" clId="{7A9AD0BF-F140-4512-8A17-39AF25E2B089}" dt="2023-07-26T22:47:58.784" v="230" actId="1036"/>
          <ac:spMkLst>
            <pc:docMk/>
            <pc:sldMk cId="2714795503" sldId="364"/>
            <ac:spMk id="7" creationId="{BFED800C-546C-554C-2850-F36138E95B6D}"/>
          </ac:spMkLst>
        </pc:spChg>
        <pc:spChg chg="mod">
          <ac:chgData name="David Lieberman - Gravity Learning" userId="5348e2e7-f0f5-436c-b3d3-2663ca6c4f60" providerId="ADAL" clId="{7A9AD0BF-F140-4512-8A17-39AF25E2B089}" dt="2023-07-26T22:47:58.784" v="230" actId="1036"/>
          <ac:spMkLst>
            <pc:docMk/>
            <pc:sldMk cId="2714795503" sldId="364"/>
            <ac:spMk id="9" creationId="{0D2C66C9-880D-E8BC-EFB7-32992CE0C03A}"/>
          </ac:spMkLst>
        </pc:spChg>
        <pc:spChg chg="mod">
          <ac:chgData name="David Lieberman - Gravity Learning" userId="5348e2e7-f0f5-436c-b3d3-2663ca6c4f60" providerId="ADAL" clId="{7A9AD0BF-F140-4512-8A17-39AF25E2B089}" dt="2023-07-26T22:47:23.272" v="194" actId="20577"/>
          <ac:spMkLst>
            <pc:docMk/>
            <pc:sldMk cId="2714795503" sldId="364"/>
            <ac:spMk id="17" creationId="{878E1BCD-F0B9-ACC7-7605-DF9E4FC6F8CF}"/>
          </ac:spMkLst>
        </pc:spChg>
        <pc:spChg chg="mod">
          <ac:chgData name="David Lieberman - Gravity Learning" userId="5348e2e7-f0f5-436c-b3d3-2663ca6c4f60" providerId="ADAL" clId="{7A9AD0BF-F140-4512-8A17-39AF25E2B089}" dt="2023-07-26T22:47:30.805" v="195" actId="313"/>
          <ac:spMkLst>
            <pc:docMk/>
            <pc:sldMk cId="2714795503" sldId="364"/>
            <ac:spMk id="24" creationId="{3A51D9AC-F499-EC13-62A4-B1E6A87C62E9}"/>
          </ac:spMkLst>
        </pc:spChg>
        <pc:grpChg chg="mod">
          <ac:chgData name="David Lieberman - Gravity Learning" userId="5348e2e7-f0f5-436c-b3d3-2663ca6c4f60" providerId="ADAL" clId="{7A9AD0BF-F140-4512-8A17-39AF25E2B089}" dt="2023-07-26T22:47:58.784" v="230" actId="1036"/>
          <ac:grpSpMkLst>
            <pc:docMk/>
            <pc:sldMk cId="2714795503" sldId="364"/>
            <ac:grpSpMk id="10" creationId="{1C1731FA-CBC1-22DC-4FE8-A98E8CF9803F}"/>
          </ac:grpSpMkLst>
        </pc:grpChg>
        <pc:grpChg chg="mod">
          <ac:chgData name="David Lieberman - Gravity Learning" userId="5348e2e7-f0f5-436c-b3d3-2663ca6c4f60" providerId="ADAL" clId="{7A9AD0BF-F140-4512-8A17-39AF25E2B089}" dt="2023-07-26T22:47:58.784" v="230" actId="1036"/>
          <ac:grpSpMkLst>
            <pc:docMk/>
            <pc:sldMk cId="2714795503" sldId="364"/>
            <ac:grpSpMk id="16" creationId="{F546B071-EB02-080F-E8B7-2FF97E908ADE}"/>
          </ac:grpSpMkLst>
        </pc:grpChg>
        <pc:grpChg chg="mod">
          <ac:chgData name="David Lieberman - Gravity Learning" userId="5348e2e7-f0f5-436c-b3d3-2663ca6c4f60" providerId="ADAL" clId="{7A9AD0BF-F140-4512-8A17-39AF25E2B089}" dt="2023-07-26T22:47:58.784" v="230" actId="1036"/>
          <ac:grpSpMkLst>
            <pc:docMk/>
            <pc:sldMk cId="2714795503" sldId="364"/>
            <ac:grpSpMk id="23" creationId="{5FB7F2C2-F7F9-5304-8F98-46B39B0DDEF9}"/>
          </ac:grpSpMkLst>
        </pc:grpChg>
      </pc:sldChg>
      <pc:sldChg chg="addSp modSp mod">
        <pc:chgData name="David Lieberman - Gravity Learning" userId="5348e2e7-f0f5-436c-b3d3-2663ca6c4f60" providerId="ADAL" clId="{7A9AD0BF-F140-4512-8A17-39AF25E2B089}" dt="2023-07-26T22:49:28.370" v="267" actId="962"/>
        <pc:sldMkLst>
          <pc:docMk/>
          <pc:sldMk cId="1026944647" sldId="365"/>
        </pc:sldMkLst>
        <pc:spChg chg="mod">
          <ac:chgData name="David Lieberman - Gravity Learning" userId="5348e2e7-f0f5-436c-b3d3-2663ca6c4f60" providerId="ADAL" clId="{7A9AD0BF-F140-4512-8A17-39AF25E2B089}" dt="2023-07-26T22:48:48.689" v="263" actId="1076"/>
          <ac:spMkLst>
            <pc:docMk/>
            <pc:sldMk cId="1026944647" sldId="365"/>
            <ac:spMk id="14" creationId="{B29AD9BA-34AA-99A8-149F-DAAF4758698A}"/>
          </ac:spMkLst>
        </pc:spChg>
        <pc:picChg chg="add mod ord">
          <ac:chgData name="David Lieberman - Gravity Learning" userId="5348e2e7-f0f5-436c-b3d3-2663ca6c4f60" providerId="ADAL" clId="{7A9AD0BF-F140-4512-8A17-39AF25E2B089}" dt="2023-07-26T22:49:28.370" v="267" actId="962"/>
          <ac:picMkLst>
            <pc:docMk/>
            <pc:sldMk cId="1026944647" sldId="365"/>
            <ac:picMk id="3" creationId="{6F844AA2-AA9D-2DB1-77EE-73BAD5966A9E}"/>
          </ac:picMkLst>
        </pc:picChg>
      </pc:sldChg>
    </pc:docChg>
  </pc:docChgLst>
  <pc:docChgLst>
    <pc:chgData name="David Lieberman - Gravity Learning" userId="5348e2e7-f0f5-436c-b3d3-2663ca6c4f60" providerId="ADAL" clId="{7C56F6C8-37E3-4C08-ABB2-ED4DD988C89B}"/>
    <pc:docChg chg="undo custSel addSld delSld modSld sldOrd delMainMaster">
      <pc:chgData name="David Lieberman - Gravity Learning" userId="5348e2e7-f0f5-436c-b3d3-2663ca6c4f60" providerId="ADAL" clId="{7C56F6C8-37E3-4C08-ABB2-ED4DD988C89B}" dt="2023-06-18T23:53:44.889" v="939" actId="20577"/>
      <pc:docMkLst>
        <pc:docMk/>
      </pc:docMkLst>
      <pc:sldChg chg="del">
        <pc:chgData name="David Lieberman - Gravity Learning" userId="5348e2e7-f0f5-436c-b3d3-2663ca6c4f60" providerId="ADAL" clId="{7C56F6C8-37E3-4C08-ABB2-ED4DD988C89B}" dt="2023-06-17T16:00:55.186" v="100" actId="47"/>
        <pc:sldMkLst>
          <pc:docMk/>
          <pc:sldMk cId="2388457127" sldId="266"/>
        </pc:sldMkLst>
      </pc:sldChg>
      <pc:sldChg chg="modSp mod">
        <pc:chgData name="David Lieberman - Gravity Learning" userId="5348e2e7-f0f5-436c-b3d3-2663ca6c4f60" providerId="ADAL" clId="{7C56F6C8-37E3-4C08-ABB2-ED4DD988C89B}" dt="2023-06-17T16:00:31.628" v="98" actId="20577"/>
        <pc:sldMkLst>
          <pc:docMk/>
          <pc:sldMk cId="604255952" sldId="273"/>
        </pc:sldMkLst>
        <pc:spChg chg="mod">
          <ac:chgData name="David Lieberman - Gravity Learning" userId="5348e2e7-f0f5-436c-b3d3-2663ca6c4f60" providerId="ADAL" clId="{7C56F6C8-37E3-4C08-ABB2-ED4DD988C89B}" dt="2023-06-17T16:00:31.628" v="98" actId="20577"/>
          <ac:spMkLst>
            <pc:docMk/>
            <pc:sldMk cId="604255952" sldId="273"/>
            <ac:spMk id="4" creationId="{14467E08-478F-41BB-AB46-F4F55F5243B9}"/>
          </ac:spMkLst>
        </pc:spChg>
      </pc:sldChg>
      <pc:sldChg chg="addSp delSp modSp mod ord modAnim modNotesTx">
        <pc:chgData name="David Lieberman - Gravity Learning" userId="5348e2e7-f0f5-436c-b3d3-2663ca6c4f60" providerId="ADAL" clId="{7C56F6C8-37E3-4C08-ABB2-ED4DD988C89B}" dt="2023-06-18T18:51:50.495" v="689" actId="6549"/>
        <pc:sldMkLst>
          <pc:docMk/>
          <pc:sldMk cId="0" sldId="274"/>
        </pc:sldMkLst>
        <pc:spChg chg="add del mod">
          <ac:chgData name="David Lieberman - Gravity Learning" userId="5348e2e7-f0f5-436c-b3d3-2663ca6c4f60" providerId="ADAL" clId="{7C56F6C8-37E3-4C08-ABB2-ED4DD988C89B}" dt="2023-06-17T16:16:05.779" v="467" actId="478"/>
          <ac:spMkLst>
            <pc:docMk/>
            <pc:sldMk cId="0" sldId="274"/>
            <ac:spMk id="3" creationId="{B8686C1E-B43E-42AD-62E0-413A4FC1C5D6}"/>
          </ac:spMkLst>
        </pc:spChg>
        <pc:spChg chg="mod">
          <ac:chgData name="David Lieberman - Gravity Learning" userId="5348e2e7-f0f5-436c-b3d3-2663ca6c4f60" providerId="ADAL" clId="{7C56F6C8-37E3-4C08-ABB2-ED4DD988C89B}" dt="2023-06-17T18:17:06.125" v="505" actId="20577"/>
          <ac:spMkLst>
            <pc:docMk/>
            <pc:sldMk cId="0" sldId="274"/>
            <ac:spMk id="215" creationId="{00000000-0000-0000-0000-000000000000}"/>
          </ac:spMkLst>
        </pc:spChg>
        <pc:spChg chg="del mod">
          <ac:chgData name="David Lieberman - Gravity Learning" userId="5348e2e7-f0f5-436c-b3d3-2663ca6c4f60" providerId="ADAL" clId="{7C56F6C8-37E3-4C08-ABB2-ED4DD988C89B}" dt="2023-06-17T16:16:01.824" v="466" actId="21"/>
          <ac:spMkLst>
            <pc:docMk/>
            <pc:sldMk cId="0" sldId="274"/>
            <ac:spMk id="216" creationId="{00000000-0000-0000-0000-000000000000}"/>
          </ac:spMkLst>
        </pc:spChg>
        <pc:picChg chg="mod">
          <ac:chgData name="David Lieberman - Gravity Learning" userId="5348e2e7-f0f5-436c-b3d3-2663ca6c4f60" providerId="ADAL" clId="{7C56F6C8-37E3-4C08-ABB2-ED4DD988C89B}" dt="2023-06-17T16:11:58.253" v="365" actId="14826"/>
          <ac:picMkLst>
            <pc:docMk/>
            <pc:sldMk cId="0" sldId="274"/>
            <ac:picMk id="220" creationId="{00000000-0000-0000-0000-000000000000}"/>
          </ac:picMkLst>
        </pc:picChg>
        <pc:picChg chg="add del">
          <ac:chgData name="David Lieberman - Gravity Learning" userId="5348e2e7-f0f5-436c-b3d3-2663ca6c4f60" providerId="ADAL" clId="{7C56F6C8-37E3-4C08-ABB2-ED4DD988C89B}" dt="2023-06-17T16:11:45.148" v="363" actId="21"/>
          <ac:picMkLst>
            <pc:docMk/>
            <pc:sldMk cId="0" sldId="274"/>
            <ac:picMk id="2050" creationId="{94213885-4ADD-E325-D0F8-02195915A712}"/>
          </ac:picMkLst>
        </pc:picChg>
      </pc:sldChg>
      <pc:sldChg chg="modSp mod">
        <pc:chgData name="David Lieberman - Gravity Learning" userId="5348e2e7-f0f5-436c-b3d3-2663ca6c4f60" providerId="ADAL" clId="{7C56F6C8-37E3-4C08-ABB2-ED4DD988C89B}" dt="2023-06-18T18:56:00.784" v="781" actId="113"/>
        <pc:sldMkLst>
          <pc:docMk/>
          <pc:sldMk cId="2745252416" sldId="275"/>
        </pc:sldMkLst>
        <pc:spChg chg="mod">
          <ac:chgData name="David Lieberman - Gravity Learning" userId="5348e2e7-f0f5-436c-b3d3-2663ca6c4f60" providerId="ADAL" clId="{7C56F6C8-37E3-4C08-ABB2-ED4DD988C89B}" dt="2023-06-18T18:55:26.452" v="775" actId="14100"/>
          <ac:spMkLst>
            <pc:docMk/>
            <pc:sldMk cId="2745252416" sldId="275"/>
            <ac:spMk id="4" creationId="{EBAEF417-88F2-4FB8-8B00-7173107BB65E}"/>
          </ac:spMkLst>
        </pc:spChg>
        <pc:spChg chg="mod">
          <ac:chgData name="David Lieberman - Gravity Learning" userId="5348e2e7-f0f5-436c-b3d3-2663ca6c4f60" providerId="ADAL" clId="{7C56F6C8-37E3-4C08-ABB2-ED4DD988C89B}" dt="2023-06-18T18:55:12.903" v="773" actId="113"/>
          <ac:spMkLst>
            <pc:docMk/>
            <pc:sldMk cId="2745252416" sldId="275"/>
            <ac:spMk id="6" creationId="{7362E3FE-DD85-4AE2-B53E-7FE5110F3493}"/>
          </ac:spMkLst>
        </pc:spChg>
        <pc:spChg chg="mod">
          <ac:chgData name="David Lieberman - Gravity Learning" userId="5348e2e7-f0f5-436c-b3d3-2663ca6c4f60" providerId="ADAL" clId="{7C56F6C8-37E3-4C08-ABB2-ED4DD988C89B}" dt="2023-06-18T18:54:42.575" v="747" actId="113"/>
          <ac:spMkLst>
            <pc:docMk/>
            <pc:sldMk cId="2745252416" sldId="275"/>
            <ac:spMk id="11" creationId="{CB3D36B6-7419-487B-A613-980E0C5FC695}"/>
          </ac:spMkLst>
        </pc:spChg>
        <pc:spChg chg="mod">
          <ac:chgData name="David Lieberman - Gravity Learning" userId="5348e2e7-f0f5-436c-b3d3-2663ca6c4f60" providerId="ADAL" clId="{7C56F6C8-37E3-4C08-ABB2-ED4DD988C89B}" dt="2023-06-18T18:56:00.784" v="781" actId="113"/>
          <ac:spMkLst>
            <pc:docMk/>
            <pc:sldMk cId="2745252416" sldId="275"/>
            <ac:spMk id="12" creationId="{A27A9825-07CA-484D-A53A-352CA2085A7B}"/>
          </ac:spMkLst>
        </pc:spChg>
      </pc:sldChg>
      <pc:sldChg chg="addSp delSp modSp mod delAnim modAnim">
        <pc:chgData name="David Lieberman - Gravity Learning" userId="5348e2e7-f0f5-436c-b3d3-2663ca6c4f60" providerId="ADAL" clId="{7C56F6C8-37E3-4C08-ABB2-ED4DD988C89B}" dt="2023-06-18T19:02:32.397" v="927" actId="20577"/>
        <pc:sldMkLst>
          <pc:docMk/>
          <pc:sldMk cId="303106798" sldId="303"/>
        </pc:sldMkLst>
        <pc:spChg chg="add mod">
          <ac:chgData name="David Lieberman - Gravity Learning" userId="5348e2e7-f0f5-436c-b3d3-2663ca6c4f60" providerId="ADAL" clId="{7C56F6C8-37E3-4C08-ABB2-ED4DD988C89B}" dt="2023-06-18T19:02:32.397" v="927" actId="20577"/>
          <ac:spMkLst>
            <pc:docMk/>
            <pc:sldMk cId="303106798" sldId="303"/>
            <ac:spMk id="2" creationId="{948A81BC-468B-A7CF-62E2-A680AC1CF164}"/>
          </ac:spMkLst>
        </pc:spChg>
        <pc:spChg chg="mod">
          <ac:chgData name="David Lieberman - Gravity Learning" userId="5348e2e7-f0f5-436c-b3d3-2663ca6c4f60" providerId="ADAL" clId="{7C56F6C8-37E3-4C08-ABB2-ED4DD988C89B}" dt="2023-06-18T18:52:40.671" v="711" actId="27636"/>
          <ac:spMkLst>
            <pc:docMk/>
            <pc:sldMk cId="303106798" sldId="303"/>
            <ac:spMk id="5" creationId="{13601122-552F-41BA-A774-BB893EFA5C0D}"/>
          </ac:spMkLst>
        </pc:spChg>
        <pc:spChg chg="add del">
          <ac:chgData name="David Lieberman - Gravity Learning" userId="5348e2e7-f0f5-436c-b3d3-2663ca6c4f60" providerId="ADAL" clId="{7C56F6C8-37E3-4C08-ABB2-ED4DD988C89B}" dt="2023-06-17T16:03:45.216" v="207"/>
          <ac:spMkLst>
            <pc:docMk/>
            <pc:sldMk cId="303106798" sldId="303"/>
            <ac:spMk id="6" creationId="{F36B32BE-8ADF-9721-5C2B-CDC43C1F517F}"/>
          </ac:spMkLst>
        </pc:spChg>
        <pc:spChg chg="add mod">
          <ac:chgData name="David Lieberman - Gravity Learning" userId="5348e2e7-f0f5-436c-b3d3-2663ca6c4f60" providerId="ADAL" clId="{7C56F6C8-37E3-4C08-ABB2-ED4DD988C89B}" dt="2023-06-17T16:03:57.470" v="209" actId="21"/>
          <ac:spMkLst>
            <pc:docMk/>
            <pc:sldMk cId="303106798" sldId="303"/>
            <ac:spMk id="7" creationId="{20181850-B9BA-9259-4EB6-1A3F06F130CB}"/>
          </ac:spMkLst>
        </pc:spChg>
        <pc:spChg chg="add del mod">
          <ac:chgData name="David Lieberman - Gravity Learning" userId="5348e2e7-f0f5-436c-b3d3-2663ca6c4f60" providerId="ADAL" clId="{7C56F6C8-37E3-4C08-ABB2-ED4DD988C89B}" dt="2023-06-17T16:13:37.811" v="381" actId="478"/>
          <ac:spMkLst>
            <pc:docMk/>
            <pc:sldMk cId="303106798" sldId="303"/>
            <ac:spMk id="8" creationId="{95739908-8706-95A8-CF8D-844AAC1FE61A}"/>
          </ac:spMkLst>
        </pc:spChg>
        <pc:spChg chg="mod">
          <ac:chgData name="David Lieberman - Gravity Learning" userId="5348e2e7-f0f5-436c-b3d3-2663ca6c4f60" providerId="ADAL" clId="{7C56F6C8-37E3-4C08-ABB2-ED4DD988C89B}" dt="2023-06-17T16:00:48.740" v="99" actId="1035"/>
          <ac:spMkLst>
            <pc:docMk/>
            <pc:sldMk cId="303106798" sldId="303"/>
            <ac:spMk id="9" creationId="{2271A5A5-99B5-4CCB-BF7E-EDB30F431CB1}"/>
          </ac:spMkLst>
        </pc:spChg>
        <pc:spChg chg="add mod">
          <ac:chgData name="David Lieberman - Gravity Learning" userId="5348e2e7-f0f5-436c-b3d3-2663ca6c4f60" providerId="ADAL" clId="{7C56F6C8-37E3-4C08-ABB2-ED4DD988C89B}" dt="2023-06-17T16:13:31.105" v="380" actId="164"/>
          <ac:spMkLst>
            <pc:docMk/>
            <pc:sldMk cId="303106798" sldId="303"/>
            <ac:spMk id="10" creationId="{97679AD9-0001-A9CF-43DE-EB60E41F7ED5}"/>
          </ac:spMkLst>
        </pc:spChg>
        <pc:grpChg chg="add mod">
          <ac:chgData name="David Lieberman - Gravity Learning" userId="5348e2e7-f0f5-436c-b3d3-2663ca6c4f60" providerId="ADAL" clId="{7C56F6C8-37E3-4C08-ABB2-ED4DD988C89B}" dt="2023-06-17T16:13:31.105" v="380" actId="164"/>
          <ac:grpSpMkLst>
            <pc:docMk/>
            <pc:sldMk cId="303106798" sldId="303"/>
            <ac:grpSpMk id="11" creationId="{E28D1324-E3E6-0B22-9937-D262B1F3AAA2}"/>
          </ac:grpSpMkLst>
        </pc:grpChg>
        <pc:picChg chg="mod modCrop">
          <ac:chgData name="David Lieberman - Gravity Learning" userId="5348e2e7-f0f5-436c-b3d3-2663ca6c4f60" providerId="ADAL" clId="{7C56F6C8-37E3-4C08-ABB2-ED4DD988C89B}" dt="2023-06-17T16:05:15.184" v="222" actId="732"/>
          <ac:picMkLst>
            <pc:docMk/>
            <pc:sldMk cId="303106798" sldId="303"/>
            <ac:picMk id="3" creationId="{18191182-881D-4866-9295-48242E099C75}"/>
          </ac:picMkLst>
        </pc:picChg>
      </pc:sldChg>
      <pc:sldChg chg="addSp delSp modSp new mod">
        <pc:chgData name="David Lieberman - Gravity Learning" userId="5348e2e7-f0f5-436c-b3d3-2663ca6c4f60" providerId="ADAL" clId="{7C56F6C8-37E3-4C08-ABB2-ED4DD988C89B}" dt="2023-06-18T18:52:04.054" v="690" actId="1036"/>
        <pc:sldMkLst>
          <pc:docMk/>
          <pc:sldMk cId="1065166426" sldId="356"/>
        </pc:sldMkLst>
        <pc:spChg chg="mod">
          <ac:chgData name="David Lieberman - Gravity Learning" userId="5348e2e7-f0f5-436c-b3d3-2663ca6c4f60" providerId="ADAL" clId="{7C56F6C8-37E3-4C08-ABB2-ED4DD988C89B}" dt="2023-06-18T18:46:05.118" v="512" actId="1036"/>
          <ac:spMkLst>
            <pc:docMk/>
            <pc:sldMk cId="1065166426" sldId="356"/>
            <ac:spMk id="2" creationId="{9E4F9761-FAA6-F2A5-7C95-C289553B83CB}"/>
          </ac:spMkLst>
        </pc:spChg>
        <pc:spChg chg="del">
          <ac:chgData name="David Lieberman - Gravity Learning" userId="5348e2e7-f0f5-436c-b3d3-2663ca6c4f60" providerId="ADAL" clId="{7C56F6C8-37E3-4C08-ABB2-ED4DD988C89B}" dt="2023-06-17T16:14:19.563" v="404" actId="478"/>
          <ac:spMkLst>
            <pc:docMk/>
            <pc:sldMk cId="1065166426" sldId="356"/>
            <ac:spMk id="3" creationId="{0C159633-7C79-6BFB-CE86-839C01D3CDD0}"/>
          </ac:spMkLst>
        </pc:spChg>
        <pc:spChg chg="add mod">
          <ac:chgData name="David Lieberman - Gravity Learning" userId="5348e2e7-f0f5-436c-b3d3-2663ca6c4f60" providerId="ADAL" clId="{7C56F6C8-37E3-4C08-ABB2-ED4DD988C89B}" dt="2023-06-18T18:52:04.054" v="690" actId="1036"/>
          <ac:spMkLst>
            <pc:docMk/>
            <pc:sldMk cId="1065166426" sldId="356"/>
            <ac:spMk id="3" creationId="{1FA2A742-79B9-116B-8D63-E57CAE52EC05}"/>
          </ac:spMkLst>
        </pc:spChg>
        <pc:spChg chg="add mod">
          <ac:chgData name="David Lieberman - Gravity Learning" userId="5348e2e7-f0f5-436c-b3d3-2663ca6c4f60" providerId="ADAL" clId="{7C56F6C8-37E3-4C08-ABB2-ED4DD988C89B}" dt="2023-06-18T18:46:05.118" v="512" actId="1036"/>
          <ac:spMkLst>
            <pc:docMk/>
            <pc:sldMk cId="1065166426" sldId="356"/>
            <ac:spMk id="4" creationId="{4A8E808D-2F4E-82BB-9C12-EFA737E44C26}"/>
          </ac:spMkLst>
        </pc:spChg>
        <pc:spChg chg="add mod">
          <ac:chgData name="David Lieberman - Gravity Learning" userId="5348e2e7-f0f5-436c-b3d3-2663ca6c4f60" providerId="ADAL" clId="{7C56F6C8-37E3-4C08-ABB2-ED4DD988C89B}" dt="2023-06-18T18:50:12.191" v="676" actId="1035"/>
          <ac:spMkLst>
            <pc:docMk/>
            <pc:sldMk cId="1065166426" sldId="356"/>
            <ac:spMk id="5" creationId="{AC65847C-CC92-6C39-9A5A-CADDF91A6872}"/>
          </ac:spMkLst>
        </pc:spChg>
      </pc:sldChg>
      <pc:sldChg chg="modSp new del mod">
        <pc:chgData name="David Lieberman - Gravity Learning" userId="5348e2e7-f0f5-436c-b3d3-2663ca6c4f60" providerId="ADAL" clId="{7C56F6C8-37E3-4C08-ABB2-ED4DD988C89B}" dt="2023-06-18T18:56:45.347" v="788" actId="47"/>
        <pc:sldMkLst>
          <pc:docMk/>
          <pc:sldMk cId="2636013060" sldId="357"/>
        </pc:sldMkLst>
        <pc:spChg chg="mod">
          <ac:chgData name="David Lieberman - Gravity Learning" userId="5348e2e7-f0f5-436c-b3d3-2663ca6c4f60" providerId="ADAL" clId="{7C56F6C8-37E3-4C08-ABB2-ED4DD988C89B}" dt="2023-06-18T18:56:42.877" v="787" actId="27636"/>
          <ac:spMkLst>
            <pc:docMk/>
            <pc:sldMk cId="2636013060" sldId="357"/>
            <ac:spMk id="2" creationId="{D7605DBD-AAEA-F48F-3DED-12B5694D2DB6}"/>
          </ac:spMkLst>
        </pc:spChg>
        <pc:spChg chg="mod">
          <ac:chgData name="David Lieberman - Gravity Learning" userId="5348e2e7-f0f5-436c-b3d3-2663ca6c4f60" providerId="ADAL" clId="{7C56F6C8-37E3-4C08-ABB2-ED4DD988C89B}" dt="2023-06-18T18:56:42.874" v="785" actId="27636"/>
          <ac:spMkLst>
            <pc:docMk/>
            <pc:sldMk cId="2636013060" sldId="357"/>
            <ac:spMk id="3" creationId="{12CEA0CC-D909-9F77-4224-917368378DD4}"/>
          </ac:spMkLst>
        </pc:spChg>
        <pc:spChg chg="mod">
          <ac:chgData name="David Lieberman - Gravity Learning" userId="5348e2e7-f0f5-436c-b3d3-2663ca6c4f60" providerId="ADAL" clId="{7C56F6C8-37E3-4C08-ABB2-ED4DD988C89B}" dt="2023-06-18T18:56:42.876" v="786" actId="27636"/>
          <ac:spMkLst>
            <pc:docMk/>
            <pc:sldMk cId="2636013060" sldId="357"/>
            <ac:spMk id="5" creationId="{70187608-DCF7-4C12-F27B-8BBBE2B1D848}"/>
          </ac:spMkLst>
        </pc:spChg>
        <pc:spChg chg="mod">
          <ac:chgData name="David Lieberman - Gravity Learning" userId="5348e2e7-f0f5-436c-b3d3-2663ca6c4f60" providerId="ADAL" clId="{7C56F6C8-37E3-4C08-ABB2-ED4DD988C89B}" dt="2023-06-18T18:56:42.873" v="784" actId="27636"/>
          <ac:spMkLst>
            <pc:docMk/>
            <pc:sldMk cId="2636013060" sldId="357"/>
            <ac:spMk id="7" creationId="{58181558-F4F8-B845-19C7-A67B60131A73}"/>
          </ac:spMkLst>
        </pc:spChg>
      </pc:sldChg>
      <pc:sldChg chg="addSp modSp add mod modClrScheme chgLayout">
        <pc:chgData name="David Lieberman - Gravity Learning" userId="5348e2e7-f0f5-436c-b3d3-2663ca6c4f60" providerId="ADAL" clId="{7C56F6C8-37E3-4C08-ABB2-ED4DD988C89B}" dt="2023-06-18T23:53:44.889" v="939" actId="20577"/>
        <pc:sldMkLst>
          <pc:docMk/>
          <pc:sldMk cId="3405713051" sldId="358"/>
        </pc:sldMkLst>
        <pc:spChg chg="mod ord">
          <ac:chgData name="David Lieberman - Gravity Learning" userId="5348e2e7-f0f5-436c-b3d3-2663ca6c4f60" providerId="ADAL" clId="{7C56F6C8-37E3-4C08-ABB2-ED4DD988C89B}" dt="2023-06-18T18:58:50.752" v="891" actId="207"/>
          <ac:spMkLst>
            <pc:docMk/>
            <pc:sldMk cId="3405713051" sldId="358"/>
            <ac:spMk id="2" creationId="{9E4F9761-FAA6-F2A5-7C95-C289553B83CB}"/>
          </ac:spMkLst>
        </pc:spChg>
        <pc:spChg chg="mod">
          <ac:chgData name="David Lieberman - Gravity Learning" userId="5348e2e7-f0f5-436c-b3d3-2663ca6c4f60" providerId="ADAL" clId="{7C56F6C8-37E3-4C08-ABB2-ED4DD988C89B}" dt="2023-06-18T18:57:43.137" v="823" actId="27636"/>
          <ac:spMkLst>
            <pc:docMk/>
            <pc:sldMk cId="3405713051" sldId="358"/>
            <ac:spMk id="3" creationId="{1FA2A742-79B9-116B-8D63-E57CAE52EC05}"/>
          </ac:spMkLst>
        </pc:spChg>
        <pc:spChg chg="mod">
          <ac:chgData name="David Lieberman - Gravity Learning" userId="5348e2e7-f0f5-436c-b3d3-2663ca6c4f60" providerId="ADAL" clId="{7C56F6C8-37E3-4C08-ABB2-ED4DD988C89B}" dt="2023-06-18T18:57:33.096" v="820" actId="27636"/>
          <ac:spMkLst>
            <pc:docMk/>
            <pc:sldMk cId="3405713051" sldId="358"/>
            <ac:spMk id="4" creationId="{4A8E808D-2F4E-82BB-9C12-EFA737E44C26}"/>
          </ac:spMkLst>
        </pc:spChg>
        <pc:spChg chg="mod">
          <ac:chgData name="David Lieberman - Gravity Learning" userId="5348e2e7-f0f5-436c-b3d3-2663ca6c4f60" providerId="ADAL" clId="{7C56F6C8-37E3-4C08-ABB2-ED4DD988C89B}" dt="2023-06-18T18:57:38.219" v="821" actId="1076"/>
          <ac:spMkLst>
            <pc:docMk/>
            <pc:sldMk cId="3405713051" sldId="358"/>
            <ac:spMk id="5" creationId="{AC65847C-CC92-6C39-9A5A-CADDF91A6872}"/>
          </ac:spMkLst>
        </pc:spChg>
        <pc:spChg chg="add mod ord">
          <ac:chgData name="David Lieberman - Gravity Learning" userId="5348e2e7-f0f5-436c-b3d3-2663ca6c4f60" providerId="ADAL" clId="{7C56F6C8-37E3-4C08-ABB2-ED4DD988C89B}" dt="2023-06-18T18:58:50.752" v="891" actId="207"/>
          <ac:spMkLst>
            <pc:docMk/>
            <pc:sldMk cId="3405713051" sldId="358"/>
            <ac:spMk id="6" creationId="{A2C8E270-64CB-BE9F-CD53-FDDACED8F7EE}"/>
          </ac:spMkLst>
        </pc:spChg>
        <pc:spChg chg="add mod ord">
          <ac:chgData name="David Lieberman - Gravity Learning" userId="5348e2e7-f0f5-436c-b3d3-2663ca6c4f60" providerId="ADAL" clId="{7C56F6C8-37E3-4C08-ABB2-ED4DD988C89B}" dt="2023-06-18T23:53:44.889" v="939" actId="20577"/>
          <ac:spMkLst>
            <pc:docMk/>
            <pc:sldMk cId="3405713051" sldId="358"/>
            <ac:spMk id="7" creationId="{775531DE-B529-379A-3CEA-CB4D98B755B1}"/>
          </ac:spMkLst>
        </pc:spChg>
        <pc:spChg chg="add mod ord">
          <ac:chgData name="David Lieberman - Gravity Learning" userId="5348e2e7-f0f5-436c-b3d3-2663ca6c4f60" providerId="ADAL" clId="{7C56F6C8-37E3-4C08-ABB2-ED4DD988C89B}" dt="2023-06-18T18:58:27.470" v="887" actId="27636"/>
          <ac:spMkLst>
            <pc:docMk/>
            <pc:sldMk cId="3405713051" sldId="358"/>
            <ac:spMk id="8" creationId="{A979CACF-27A0-18C4-5A85-D11F1B655903}"/>
          </ac:spMkLst>
        </pc:spChg>
        <pc:spChg chg="add mod ord">
          <ac:chgData name="David Lieberman - Gravity Learning" userId="5348e2e7-f0f5-436c-b3d3-2663ca6c4f60" providerId="ADAL" clId="{7C56F6C8-37E3-4C08-ABB2-ED4DD988C89B}" dt="2023-06-18T18:57:02.666" v="789" actId="700"/>
          <ac:spMkLst>
            <pc:docMk/>
            <pc:sldMk cId="3405713051" sldId="358"/>
            <ac:spMk id="9" creationId="{EB2A3E7C-EDD8-AAED-5C2E-15CE7EDF4CDC}"/>
          </ac:spMkLst>
        </pc:spChg>
      </pc:sldChg>
      <pc:sldMasterChg chg="del delSldLayout">
        <pc:chgData name="David Lieberman - Gravity Learning" userId="5348e2e7-f0f5-436c-b3d3-2663ca6c4f60" providerId="ADAL" clId="{7C56F6C8-37E3-4C08-ABB2-ED4DD988C89B}" dt="2023-06-17T16:00:55.186" v="100" actId="47"/>
        <pc:sldMasterMkLst>
          <pc:docMk/>
          <pc:sldMasterMk cId="1029159874" sldId="2147483682"/>
        </pc:sldMasterMkLst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2240607486" sldId="2147483683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2554217572" sldId="2147483684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2907944242" sldId="2147483685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4218260621" sldId="2147483686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1710847583" sldId="2147483687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3304263565" sldId="2147483688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384576476" sldId="2147483689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3322927434" sldId="2147483690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1829154465" sldId="2147483691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1884967152" sldId="2147483692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4115095918" sldId="2147483693"/>
          </pc:sldLayoutMkLst>
        </pc:sldLayoutChg>
        <pc:sldLayoutChg chg="del">
          <pc:chgData name="David Lieberman - Gravity Learning" userId="5348e2e7-f0f5-436c-b3d3-2663ca6c4f60" providerId="ADAL" clId="{7C56F6C8-37E3-4C08-ABB2-ED4DD988C89B}" dt="2023-06-17T16:00:55.186" v="100" actId="47"/>
          <pc:sldLayoutMkLst>
            <pc:docMk/>
            <pc:sldMasterMk cId="1029159874" sldId="2147483682"/>
            <pc:sldLayoutMk cId="1315159997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BBE5D-A07B-4C74-B975-7902AD55602F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63A-77CA-488D-9FED-442F0F17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21237514636150?wsid=endeavorTest&amp;wsname=Endeavor%20Manager%20Bootcamp&amp;wstopics=%E2%97%8F%20Building%20understanding%20and%20empathy%20with%20employees%20by%20finding%20out%20their%20management%20preferences%20and%20paraphrasing%20when%20listening%0A%0A%E2%97%8F%20Assigning%20clear%20tasks%20with%20a%20%27why%27%20and%20%27what%20success%20looks%20like%27,%20and%20creating%20a%20culture%20of%20reporting%20with%20the%203P%E2%80%99s%0A%0A%E2%97%8F%20Providing%20effective%20feedback%20that%20is%20focused%20on%20behavior%20and%20impact,%20AND%20accepting%20feedback%20in%20a%20way%20that%20makes%20you%20look%20good%0A%0A%E2%97%8F%20Coaching%20techniques%20for%20when%20a%20problem%20is%20difficult%20or%20you%20sense%20an%20employee%20growth%20opportunit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27BF1-2CB2-4493-9B28-7E43F2F81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7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Amount Invested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9162B-0736-4790-B773-E5DEC6C961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8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us on the web at: </a:t>
            </a:r>
            <a:br>
              <a:rPr lang="en-US" dirty="0"/>
            </a:br>
            <a:r>
              <a:rPr lang="en-US" dirty="0"/>
              <a:t>www.gravitylearning.com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to you soon,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The Team at Gravity Learning</a:t>
            </a:r>
            <a:endParaRPr dirty="0"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Latimier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Riegert, A.,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Peyre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H., Ly, S. T.,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Casati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R., &amp; Ramus, F. (2019). Does pre-testing promote better retention than post-testing?.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NPJ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science of learning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9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form.jotform.com/221237514636150?wsid=endeavorTest&amp;wsname=Endeavor%20Manager%20Bootcamp&amp;wstopics=%E2%97%8F%20Building%20understanding%20and%20empathy%20with%20employees%20by%20finding%20out%20their%20management%20preferences%20and%20paraphrasing%20when%20listening%0A%0A%E2%97%8F%20Assigning%20clear%20tasks%20with%20a%20%27why%27%20and%20%27what%20success%20looks%20like%27,%20and%20creating%20a%20culture%20of%20reporting%20with%20the%203P%E2%80%99s%0A%0A%E2%97%8F%20Providing%20effective%20feedback%20that%20is%20focused%20on%20behavior%20and%20impact,%20AND%20accepting%20feedback%20in%20a%20way%20that%20makes%20you%20look%20good%0A%0A%E2%97%8F%20Coaching%20techniques%20for%20when%20a%20problem%20is%20difficult%20or%20you%20sense%20an%20employee%20growth%20opportun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1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8AC4-9287-4FB4-86D2-324BD7089F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51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THE GRAVITY ROI CALCULATOR </a:t>
            </a:r>
          </a:p>
          <a:p>
            <a:r>
              <a:rPr lang="en-US" dirty="0"/>
              <a:t>https://gravitylearning.sharepoint.com/:x:/s/GravityLearningDocuments/EeXWAQ4PfOJEmspzjNrxyCEBHHJp4TBT11Nss-yGZGNcaA?e=kPpNwr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5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66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Calibri Light" panose="020F0302020204030204" pitchFamily="34" charset="0"/>
              </a:rPr>
              <a:t>Assess the extent to which each competency contributes to success in the role.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49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UTILITY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CALCULATOR:</a:t>
            </a:r>
            <a:b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https://gravitylearning.sharepoint.com/:x:/s/GravityLearningDocuments/Ee28u2VWsfhKmFq8Np4I6swBKdcbo9eNnj1Dh6l6pF-m0Q?e=4ibncv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competencies for a role.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determine how much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role each competency is responsible for. 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competency in SQL might have a full 50% to do with job success.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100K salary, satisfactory SQL skills would be “worth” 50K.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an employee’s current competency level -4 to 4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employees skill level is harmful to the org and costs at least the expected value  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 demonstrates the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 needed for job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(they are “worth it” to the org)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employee is evaluated at a 5, their SQL skills are worth 50K.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 demonstrates skill that gains the org at least double the expected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training, the employee is evaluated again, and each skill point change is worth 25% of 50K, or $12.5K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C8AC4-9287-4FB4-86D2-324BD7089F4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eft 2">
  <p:cSld name="Bullets Lef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body" idx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body" idx="2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7321553" y="35198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body" idx="4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5"/>
          </p:nvPr>
        </p:nvSpPr>
        <p:spPr>
          <a:xfrm>
            <a:off x="7321553" y="2409750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body" idx="6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>
            <a:spLocks noGrp="1"/>
          </p:cNvSpPr>
          <p:nvPr>
            <p:ph type="pic" idx="7"/>
          </p:nvPr>
        </p:nvSpPr>
        <p:spPr>
          <a:xfrm>
            <a:off x="3902075" y="1190796"/>
            <a:ext cx="244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8"/>
          </p:nvPr>
        </p:nvSpPr>
        <p:spPr>
          <a:xfrm>
            <a:off x="777874" y="2314575"/>
            <a:ext cx="2927351" cy="12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9"/>
          </p:nvPr>
        </p:nvSpPr>
        <p:spPr>
          <a:xfrm>
            <a:off x="777874" y="3653318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3"/>
          </p:nvPr>
        </p:nvSpPr>
        <p:spPr>
          <a:xfrm>
            <a:off x="7321553" y="1287941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4"/>
          </p:nvPr>
        </p:nvSpPr>
        <p:spPr>
          <a:xfrm>
            <a:off x="7321553" y="4630036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9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968C36-276A-4006-9D5F-60AA938E9F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C22F7F-7AB3-434E-A13E-9EEF2396A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355484"/>
            <a:ext cx="8575378" cy="67315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6FF10F-A7AF-4549-B41C-ED35D61A4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760172"/>
            <a:ext cx="8575378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Presentation Title Heading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105B-5BF4-487C-B718-94501E12AB7F}"/>
              </a:ext>
            </a:extLst>
          </p:cNvPr>
          <p:cNvSpPr txBox="1"/>
          <p:nvPr userDrawn="1"/>
        </p:nvSpPr>
        <p:spPr>
          <a:xfrm>
            <a:off x="765530" y="6400802"/>
            <a:ext cx="2528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www.gravitylearning.com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C612AF9-1961-49DB-A8D2-D4BB9255C5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176" y="4188614"/>
            <a:ext cx="3644900" cy="3077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39999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B5FE-8452-4E85-A3BC-3B711E5ED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95F0-3F09-447E-8143-8D70FE9A4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1478-E443-44DF-809C-D312F159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9F54-224B-4C4A-8A1E-39B0F8A20CB5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1C37-885C-46EE-804F-111DB012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AB44-779F-4D14-84DA-408F20D2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C0989B-334E-4A0A-A318-61F5A4E36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18" y="3695699"/>
            <a:ext cx="4923334" cy="95061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E6E54B2-89CF-47EF-99AD-5E9A1215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418" y="3018886"/>
            <a:ext cx="4923334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Section Break Slide Heading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BAA7FB0-FB8D-4D54-8C4D-D46FF9EC7847}"/>
              </a:ext>
            </a:extLst>
          </p:cNvPr>
          <p:cNvSpPr/>
          <p:nvPr userDrawn="1"/>
        </p:nvSpPr>
        <p:spPr>
          <a:xfrm rot="10800000">
            <a:off x="6159500" y="79370"/>
            <a:ext cx="5937250" cy="6702429"/>
          </a:xfrm>
          <a:prstGeom prst="round1Rect">
            <a:avLst>
              <a:gd name="adj" fmla="val 29859"/>
            </a:avLst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49CF7F9-53BE-49A7-98DA-65EB94D1C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1099" y="79368"/>
            <a:ext cx="5848350" cy="6648449"/>
          </a:xfrm>
          <a:custGeom>
            <a:avLst/>
            <a:gdLst>
              <a:gd name="connsiteX0" fmla="*/ 0 w 5848350"/>
              <a:gd name="connsiteY0" fmla="*/ 0 h 6648449"/>
              <a:gd name="connsiteX1" fmla="*/ 5848350 w 5848350"/>
              <a:gd name="connsiteY1" fmla="*/ 0 h 6648449"/>
              <a:gd name="connsiteX2" fmla="*/ 5848350 w 5848350"/>
              <a:gd name="connsiteY2" fmla="*/ 6648449 h 6648449"/>
              <a:gd name="connsiteX3" fmla="*/ 1746259 w 5848350"/>
              <a:gd name="connsiteY3" fmla="*/ 6648449 h 6648449"/>
              <a:gd name="connsiteX4" fmla="*/ 0 w 5848350"/>
              <a:gd name="connsiteY4" fmla="*/ 4902190 h 66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6648449">
                <a:moveTo>
                  <a:pt x="0" y="0"/>
                </a:moveTo>
                <a:lnTo>
                  <a:pt x="5848350" y="0"/>
                </a:lnTo>
                <a:lnTo>
                  <a:pt x="5848350" y="6648449"/>
                </a:lnTo>
                <a:lnTo>
                  <a:pt x="1746259" y="6648449"/>
                </a:lnTo>
                <a:cubicBezTo>
                  <a:pt x="781827" y="6648449"/>
                  <a:pt x="0" y="5866622"/>
                  <a:pt x="0" y="49021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492188C-3822-4218-9C92-896C6D53E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418" y="2342073"/>
            <a:ext cx="768159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 b="1" cap="none" spc="50">
                <a:ln w="9525" cmpd="sng">
                  <a:solidFill>
                    <a:srgbClr val="E62B2E"/>
                  </a:solidFill>
                  <a:prstDash val="solid"/>
                </a:ln>
                <a:noFill/>
                <a:effectLst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065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F6F9425-FE18-4A3D-9168-91CC84CF8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75" y="365402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78AE13-D979-4B41-9E57-91C22A700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5" y="2784475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E137A9A-E38F-4698-A312-1718A4039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4" y="1103555"/>
            <a:ext cx="6124574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84013F-2DEC-4B1F-A4E2-D5807335EA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2200"/>
            <a:ext cx="5048250" cy="528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8663160-0E97-4F37-90FD-B0E50B63D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024" y="1728504"/>
            <a:ext cx="6124574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50C6F85-1FAF-4353-8926-E6D95D827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7" y="2638688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98F898B-2248-45B9-A597-45546258E4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8077" y="350823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B325D1E-D9C6-446E-BB77-EF4816581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0375" y="4522807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8AE659E-8640-4FF6-9C78-8FB9FB301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8077" y="4377020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B6FB29C-4E1E-47D6-BA83-607A79CE8A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0375" y="539159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ECF781D-20F8-4BB4-8C09-9A26DA368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8077" y="524580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D9C5F7-44C5-42D3-B243-347F9F70F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5">
            <a:extLst>
              <a:ext uri="{FF2B5EF4-FFF2-40B4-BE49-F238E27FC236}">
                <a16:creationId xmlns:a16="http://schemas.microsoft.com/office/drawing/2014/main" id="{E4348BC3-D3A7-4651-8AAA-A5A5D2FF1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86348" y="4835897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7" name="Picture Placeholder 65">
            <a:extLst>
              <a:ext uri="{FF2B5EF4-FFF2-40B4-BE49-F238E27FC236}">
                <a16:creationId xmlns:a16="http://schemas.microsoft.com/office/drawing/2014/main" id="{94E8C1AB-CC9B-4DEA-B929-DC8AD078A6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6348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EB56E721-3209-4A35-9EC8-47F1EC1A0F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4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2481EA89-E028-4FDB-8157-78595E63A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686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1C291A2A-A20D-4B65-80B0-E2871DD24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843078"/>
            <a:ext cx="9204325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9AE36165-A4DF-4AC0-AF24-23EC4F6C8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8E52A7E8-5651-4666-AA00-2F68600C3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686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D235CE5B-0A7B-4152-90DC-B413A947D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6F21C1C-F762-457E-89B5-94212F1A8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200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9" name="Picture Placeholder 65">
            <a:extLst>
              <a:ext uri="{FF2B5EF4-FFF2-40B4-BE49-F238E27FC236}">
                <a16:creationId xmlns:a16="http://schemas.microsoft.com/office/drawing/2014/main" id="{308A055A-FC15-425B-BFFD-9D6101BD0C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7874" y="4835813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0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C439905-C2D2-4A74-805E-BD6C31E13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1296" y="3429000"/>
            <a:ext cx="3060704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B32DB1B-BD7F-475D-B2AC-1C3A54E8D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ADF7F8-4747-4FB5-8E0C-C1E05A20A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6353" y="3429000"/>
            <a:ext cx="3054351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288000" tIns="936000" rIns="288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999810-B5B2-43B0-AAE0-7F9AC7C13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7997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EA987F9-988E-49AC-91DC-E34F7D7E2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3837" y="843078"/>
            <a:ext cx="9204325" cy="595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0C66FB6-6484-4AD7-A682-76E36BFF5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D04C98C-3079-40A1-898F-477B462C2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53C9711-7A5F-4E65-8717-3A668CC10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0B0C8F8-42B9-4B26-A4E2-FEF7B394C7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C9538877-13C5-4AE6-9259-014DC7540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752637D-F184-4FD6-A6F2-B90102A8F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5D7A8B-235B-4AE8-8D04-5DF41A89FCD0}"/>
              </a:ext>
            </a:extLst>
          </p:cNvPr>
          <p:cNvSpPr txBox="1"/>
          <p:nvPr userDrawn="1"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DFFC-6A29-4739-A038-3326ED060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025" y="2772697"/>
            <a:ext cx="7845425" cy="964278"/>
          </a:xfr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95D8D7-42ED-4375-951F-81702F0EB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6" y="3913238"/>
            <a:ext cx="4995302" cy="442452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4CA5-96BA-42F0-B609-E856B36E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44C27-5594-4DB6-9FD9-0735F3B43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1DAA3-5508-4ACE-8455-3C72FFCE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218-3B77-49DE-AD2A-B6F43C4EB4C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2BD8D-1DBA-406F-8E26-CCFAC824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CF4A-B584-44DE-8665-455050F3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419C-2620-447A-A8F9-45BC59209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eft 2">
  <p:cSld name="1_Bullets Lef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body" idx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body" idx="2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7321553" y="35198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body" idx="4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5"/>
          </p:nvPr>
        </p:nvSpPr>
        <p:spPr>
          <a:xfrm>
            <a:off x="7321553" y="2409750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body" idx="6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>
            <a:spLocks noGrp="1"/>
          </p:cNvSpPr>
          <p:nvPr>
            <p:ph type="pic" idx="7"/>
          </p:nvPr>
        </p:nvSpPr>
        <p:spPr>
          <a:xfrm>
            <a:off x="3902075" y="1190796"/>
            <a:ext cx="244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8"/>
          </p:nvPr>
        </p:nvSpPr>
        <p:spPr>
          <a:xfrm>
            <a:off x="777874" y="2314575"/>
            <a:ext cx="2927351" cy="12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9"/>
          </p:nvPr>
        </p:nvSpPr>
        <p:spPr>
          <a:xfrm>
            <a:off x="777874" y="3653318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3"/>
          </p:nvPr>
        </p:nvSpPr>
        <p:spPr>
          <a:xfrm>
            <a:off x="7321553" y="1287941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4"/>
          </p:nvPr>
        </p:nvSpPr>
        <p:spPr>
          <a:xfrm>
            <a:off x="7321553" y="4630036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802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C7B5-5183-43D0-BEF6-36B84D11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BA759-1A28-46D5-B721-800A2FBC1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3187-2445-4489-923A-3CC52B31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701C-C2D0-4B42-808B-134C22FC32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218E-1FA0-400E-9B77-82D4881A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0CB2A-0E76-4BED-95E9-F1013CC0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E68D-BBA1-4DEA-A5D5-6DC883AC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CF523-0139-4084-A2B8-66D605A9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D916-5FC6-4348-A153-8F982099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6FCC-199E-4343-88EF-204013B7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9F54-224B-4C4A-8A1E-39B0F8A20CB5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E237-3FA8-4F33-B0B0-99860B57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A628-426E-48E6-92A9-4DD2D482A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cs.google.com/spreadsheets/d/1Jlu7Grq9aiy3lqqAegdUY8LZKQmKs-DH/edit?usp=sharing&amp;ouid=108711062352513955567&amp;rtpof=true&amp;sd=tru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ravitylearning.com/wp-content/uploads/2021/04/Cost-Calculator-for-ROI-Gravity.xlsx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419502D9-A990-46D7-B621-DC1A8BBFFD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r="6483"/>
          <a:stretch/>
        </p:blipFill>
        <p:spPr>
          <a:xfrm flipH="1">
            <a:off x="0" y="-25612"/>
            <a:ext cx="12192000" cy="42608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49F2B6-7F38-46CF-9F80-301CD9CF67AF}"/>
              </a:ext>
            </a:extLst>
          </p:cNvPr>
          <p:cNvGrpSpPr/>
          <p:nvPr/>
        </p:nvGrpSpPr>
        <p:grpSpPr>
          <a:xfrm flipH="1">
            <a:off x="0" y="4076140"/>
            <a:ext cx="5055025" cy="483160"/>
            <a:chOff x="7136975" y="4076140"/>
            <a:chExt cx="5055025" cy="48316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486BB81-E3F1-440E-92AE-B94BF7A27D19}"/>
                </a:ext>
              </a:extLst>
            </p:cNvPr>
            <p:cNvSpPr/>
            <p:nvPr/>
          </p:nvSpPr>
          <p:spPr>
            <a:xfrm>
              <a:off x="7136975" y="4076140"/>
              <a:ext cx="365549" cy="185235"/>
            </a:xfrm>
            <a:custGeom>
              <a:avLst/>
              <a:gdLst>
                <a:gd name="connsiteX0" fmla="*/ 0 w 324274"/>
                <a:gd name="connsiteY0" fmla="*/ 0 h 185235"/>
                <a:gd name="connsiteX1" fmla="*/ 324274 w 324274"/>
                <a:gd name="connsiteY1" fmla="*/ 0 h 185235"/>
                <a:gd name="connsiteX2" fmla="*/ 324274 w 324274"/>
                <a:gd name="connsiteY2" fmla="*/ 185235 h 185235"/>
                <a:gd name="connsiteX3" fmla="*/ 0 w 324274"/>
                <a:gd name="connsiteY3" fmla="*/ 185235 h 185235"/>
                <a:gd name="connsiteX4" fmla="*/ 0 w 324274"/>
                <a:gd name="connsiteY4" fmla="*/ 0 h 185235"/>
                <a:gd name="connsiteX0" fmla="*/ 41275 w 365549"/>
                <a:gd name="connsiteY0" fmla="*/ 0 h 185235"/>
                <a:gd name="connsiteX1" fmla="*/ 365549 w 365549"/>
                <a:gd name="connsiteY1" fmla="*/ 0 h 185235"/>
                <a:gd name="connsiteX2" fmla="*/ 365549 w 365549"/>
                <a:gd name="connsiteY2" fmla="*/ 185235 h 185235"/>
                <a:gd name="connsiteX3" fmla="*/ 0 w 365549"/>
                <a:gd name="connsiteY3" fmla="*/ 185235 h 185235"/>
                <a:gd name="connsiteX4" fmla="*/ 41275 w 365549"/>
                <a:gd name="connsiteY4" fmla="*/ 0 h 18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49" h="185235">
                  <a:moveTo>
                    <a:pt x="41275" y="0"/>
                  </a:moveTo>
                  <a:lnTo>
                    <a:pt x="365549" y="0"/>
                  </a:lnTo>
                  <a:lnTo>
                    <a:pt x="365549" y="185235"/>
                  </a:lnTo>
                  <a:lnTo>
                    <a:pt x="0" y="185235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17A2CD-56BC-4473-A210-DC030E37C53F}"/>
                </a:ext>
              </a:extLst>
            </p:cNvPr>
            <p:cNvSpPr/>
            <p:nvPr/>
          </p:nvSpPr>
          <p:spPr>
            <a:xfrm rot="10800000">
              <a:off x="7181426" y="4076140"/>
              <a:ext cx="5010574" cy="483160"/>
            </a:xfrm>
            <a:custGeom>
              <a:avLst/>
              <a:gdLst>
                <a:gd name="connsiteX0" fmla="*/ 5010574 w 5010574"/>
                <a:gd name="connsiteY0" fmla="*/ 483160 h 483160"/>
                <a:gd name="connsiteX1" fmla="*/ 0 w 5010574"/>
                <a:gd name="connsiteY1" fmla="*/ 483160 h 483160"/>
                <a:gd name="connsiteX2" fmla="*/ 0 w 5010574"/>
                <a:gd name="connsiteY2" fmla="*/ 0 h 483160"/>
                <a:gd name="connsiteX3" fmla="*/ 4889784 w 5010574"/>
                <a:gd name="connsiteY3" fmla="*/ 0 h 4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0574" h="483160">
                  <a:moveTo>
                    <a:pt x="5010574" y="483160"/>
                  </a:moveTo>
                  <a:lnTo>
                    <a:pt x="0" y="483160"/>
                  </a:lnTo>
                  <a:lnTo>
                    <a:pt x="0" y="0"/>
                  </a:lnTo>
                  <a:lnTo>
                    <a:pt x="4889784" y="0"/>
                  </a:lnTo>
                  <a:close/>
                </a:path>
              </a:pathLst>
            </a:custGeom>
            <a:solidFill>
              <a:srgbClr val="525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67E08-478F-41BB-AB46-F4F55F524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6" y="4855947"/>
            <a:ext cx="11000268" cy="1424480"/>
          </a:xfrm>
        </p:spPr>
        <p:txBody>
          <a:bodyPr anchor="t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4000" b="0" dirty="0"/>
              <a:t>MEASURE LEARNING AND PROVE EFFECTIVENESS</a:t>
            </a:r>
            <a:br>
              <a:rPr lang="en-US" sz="4000" b="0" dirty="0"/>
            </a:br>
            <a:r>
              <a:rPr lang="en-US" sz="2800" b="0" dirty="0"/>
              <a:t>ALL THE WAY TO ROI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br>
              <a:rPr lang="en-US" sz="2000" b="0" dirty="0"/>
            </a:br>
            <a:r>
              <a:rPr lang="en-US" sz="2000" b="0" dirty="0"/>
              <a:t>WITH DAVID LIEBERMAN, GRAVITY LEARNING FOUNDER</a:t>
            </a:r>
            <a:endParaRPr lang="en-US" sz="28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03B32-F499-494E-8897-8AF9E6326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6" y="4188614"/>
            <a:ext cx="4429124" cy="307777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SOFT-SKILLS, MANAGEMENT, &amp; TECHNOLOGY WORKSHOPS </a:t>
            </a:r>
            <a:endParaRPr lang="en-US" sz="1400" dirty="0">
              <a:solidFill>
                <a:schemeClr val="lt1"/>
              </a:solidFill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03837EA-5A96-4D4C-872A-954D426D5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70" y="595097"/>
            <a:ext cx="1904372" cy="8861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475EA0-F76D-44C1-BBF9-6A451BB40398}"/>
              </a:ext>
            </a:extLst>
          </p:cNvPr>
          <p:cNvGrpSpPr/>
          <p:nvPr/>
        </p:nvGrpSpPr>
        <p:grpSpPr>
          <a:xfrm>
            <a:off x="7181428" y="-898389"/>
            <a:ext cx="4965195" cy="5159501"/>
            <a:chOff x="9185278" y="1126523"/>
            <a:chExt cx="3016793" cy="31348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78A71B-9C62-4600-A796-DB62629294A4}"/>
                </a:ext>
              </a:extLst>
            </p:cNvPr>
            <p:cNvSpPr/>
            <p:nvPr/>
          </p:nvSpPr>
          <p:spPr>
            <a:xfrm>
              <a:off x="9760818" y="2998691"/>
              <a:ext cx="2441253" cy="1262683"/>
            </a:xfrm>
            <a:custGeom>
              <a:avLst/>
              <a:gdLst>
                <a:gd name="connsiteX0" fmla="*/ 2259949 w 2441253"/>
                <a:gd name="connsiteY0" fmla="*/ 0 h 1262683"/>
                <a:gd name="connsiteX1" fmla="*/ 2420884 w 2441253"/>
                <a:gd name="connsiteY1" fmla="*/ 104336 h 1262683"/>
                <a:gd name="connsiteX2" fmla="*/ 2441253 w 2441253"/>
                <a:gd name="connsiteY2" fmla="*/ 123168 h 1262683"/>
                <a:gd name="connsiteX3" fmla="*/ 2441253 w 2441253"/>
                <a:gd name="connsiteY3" fmla="*/ 1262683 h 1262683"/>
                <a:gd name="connsiteX4" fmla="*/ 0 w 2441253"/>
                <a:gd name="connsiteY4" fmla="*/ 1262683 h 1262683"/>
                <a:gd name="connsiteX5" fmla="*/ 4822 w 2441253"/>
                <a:gd name="connsiteY5" fmla="*/ 1084238 h 1262683"/>
                <a:gd name="connsiteX6" fmla="*/ 12531 w 2441253"/>
                <a:gd name="connsiteY6" fmla="*/ 1042801 h 1262683"/>
                <a:gd name="connsiteX7" fmla="*/ 2259949 w 2441253"/>
                <a:gd name="connsiteY7" fmla="*/ 0 h 126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253" h="1262683">
                  <a:moveTo>
                    <a:pt x="2259949" y="0"/>
                  </a:moveTo>
                  <a:cubicBezTo>
                    <a:pt x="2316574" y="30181"/>
                    <a:pt x="2370404" y="65103"/>
                    <a:pt x="2420884" y="104336"/>
                  </a:cubicBezTo>
                  <a:lnTo>
                    <a:pt x="2441253" y="123168"/>
                  </a:lnTo>
                  <a:lnTo>
                    <a:pt x="2441253" y="1262683"/>
                  </a:lnTo>
                  <a:lnTo>
                    <a:pt x="0" y="1262683"/>
                  </a:lnTo>
                  <a:lnTo>
                    <a:pt x="4822" y="1084238"/>
                  </a:lnTo>
                  <a:cubicBezTo>
                    <a:pt x="6564" y="1070288"/>
                    <a:pt x="9144" y="1056448"/>
                    <a:pt x="12531" y="1042801"/>
                  </a:cubicBezTo>
                  <a:cubicBezTo>
                    <a:pt x="957115" y="1109515"/>
                    <a:pt x="1727208" y="822055"/>
                    <a:pt x="2259949" y="0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4B1B4A-0F04-4A3F-A815-0309FFA24BD0}"/>
                </a:ext>
              </a:extLst>
            </p:cNvPr>
            <p:cNvSpPr/>
            <p:nvPr/>
          </p:nvSpPr>
          <p:spPr>
            <a:xfrm>
              <a:off x="10599595" y="1126523"/>
              <a:ext cx="809005" cy="1704299"/>
            </a:xfrm>
            <a:custGeom>
              <a:avLst/>
              <a:gdLst>
                <a:gd name="connsiteX0" fmla="*/ 1018170 w 1039554"/>
                <a:gd name="connsiteY0" fmla="*/ -223 h 2189988"/>
                <a:gd name="connsiteX1" fmla="*/ 51668 w 1039554"/>
                <a:gd name="connsiteY1" fmla="*/ 2189765 h 2189988"/>
                <a:gd name="connsiteX2" fmla="*/ 1018170 w 1039554"/>
                <a:gd name="connsiteY2" fmla="*/ -223 h 21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554" h="2189988">
                  <a:moveTo>
                    <a:pt x="1018170" y="-223"/>
                  </a:moveTo>
                  <a:cubicBezTo>
                    <a:pt x="1138851" y="946276"/>
                    <a:pt x="738135" y="1830958"/>
                    <a:pt x="51668" y="2189765"/>
                  </a:cubicBezTo>
                  <a:cubicBezTo>
                    <a:pt x="-165598" y="1425384"/>
                    <a:pt x="329322" y="299529"/>
                    <a:pt x="1018170" y="-223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B24319-5965-40FD-9C1B-C8EAE6FBC871}"/>
                </a:ext>
              </a:extLst>
            </p:cNvPr>
            <p:cNvSpPr/>
            <p:nvPr/>
          </p:nvSpPr>
          <p:spPr>
            <a:xfrm>
              <a:off x="9973011" y="2809612"/>
              <a:ext cx="1723793" cy="737892"/>
            </a:xfrm>
            <a:custGeom>
              <a:avLst/>
              <a:gdLst>
                <a:gd name="connsiteX0" fmla="*/ 845860 w 2215038"/>
                <a:gd name="connsiteY0" fmla="*/ 185337 h 948176"/>
                <a:gd name="connsiteX1" fmla="*/ 2214984 w 2215038"/>
                <a:gd name="connsiteY1" fmla="*/ 68084 h 948176"/>
                <a:gd name="connsiteX2" fmla="*/ -55 w 2215038"/>
                <a:gd name="connsiteY2" fmla="*/ 909523 h 948176"/>
                <a:gd name="connsiteX3" fmla="*/ 686317 w 2215038"/>
                <a:gd name="connsiteY3" fmla="*/ 268585 h 948176"/>
                <a:gd name="connsiteX4" fmla="*/ 907773 w 2215038"/>
                <a:gd name="connsiteY4" fmla="*/ 516711 h 948176"/>
                <a:gd name="connsiteX5" fmla="*/ 932347 w 2215038"/>
                <a:gd name="connsiteY5" fmla="*/ 507186 h 9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038" h="948176">
                  <a:moveTo>
                    <a:pt x="845860" y="185337"/>
                  </a:moveTo>
                  <a:cubicBezTo>
                    <a:pt x="1288678" y="-11545"/>
                    <a:pt x="1744544" y="-53645"/>
                    <a:pt x="2214984" y="68084"/>
                  </a:cubicBezTo>
                  <a:cubicBezTo>
                    <a:pt x="2043534" y="569480"/>
                    <a:pt x="663266" y="1096022"/>
                    <a:pt x="-55" y="909523"/>
                  </a:cubicBezTo>
                  <a:cubicBezTo>
                    <a:pt x="177301" y="637298"/>
                    <a:pt x="404377" y="423748"/>
                    <a:pt x="686317" y="268585"/>
                  </a:cubicBezTo>
                  <a:lnTo>
                    <a:pt x="907773" y="516711"/>
                  </a:lnTo>
                  <a:lnTo>
                    <a:pt x="932347" y="507186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008AC0-CA63-455C-BE73-4449B0544490}"/>
                </a:ext>
              </a:extLst>
            </p:cNvPr>
            <p:cNvSpPr/>
            <p:nvPr/>
          </p:nvSpPr>
          <p:spPr>
            <a:xfrm>
              <a:off x="9185278" y="2520699"/>
              <a:ext cx="1150579" cy="535782"/>
            </a:xfrm>
            <a:custGeom>
              <a:avLst/>
              <a:gdLst>
                <a:gd name="connsiteX0" fmla="*/ 1478416 w 1478470"/>
                <a:gd name="connsiteY0" fmla="*/ 638975 h 688469"/>
                <a:gd name="connsiteX1" fmla="*/ -55 w 1478470"/>
                <a:gd name="connsiteY1" fmla="*/ 50520 h 688469"/>
                <a:gd name="connsiteX2" fmla="*/ 1478416 w 1478470"/>
                <a:gd name="connsiteY2" fmla="*/ 638975 h 6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8470" h="688469">
                  <a:moveTo>
                    <a:pt x="1478416" y="638975"/>
                  </a:moveTo>
                  <a:cubicBezTo>
                    <a:pt x="923965" y="813187"/>
                    <a:pt x="298840" y="503815"/>
                    <a:pt x="-55" y="50520"/>
                  </a:cubicBezTo>
                  <a:cubicBezTo>
                    <a:pt x="445906" y="-109976"/>
                    <a:pt x="1103702" y="116719"/>
                    <a:pt x="1478416" y="638975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403681-27BD-4429-BEF0-A0C7AD133810}"/>
                </a:ext>
              </a:extLst>
            </p:cNvPr>
            <p:cNvSpPr/>
            <p:nvPr/>
          </p:nvSpPr>
          <p:spPr>
            <a:xfrm>
              <a:off x="10218442" y="2517270"/>
              <a:ext cx="480186" cy="694558"/>
            </a:xfrm>
            <a:custGeom>
              <a:avLst/>
              <a:gdLst>
                <a:gd name="connsiteX0" fmla="*/ 530488 w 617029"/>
                <a:gd name="connsiteY0" fmla="*/ 560990 h 892492"/>
                <a:gd name="connsiteX1" fmla="*/ 616975 w 617029"/>
                <a:gd name="connsiteY1" fmla="*/ 882745 h 892492"/>
                <a:gd name="connsiteX2" fmla="*/ 592400 w 617029"/>
                <a:gd name="connsiteY2" fmla="*/ 892270 h 892492"/>
                <a:gd name="connsiteX3" fmla="*/ 370944 w 617029"/>
                <a:gd name="connsiteY3" fmla="*/ 644143 h 892492"/>
                <a:gd name="connsiteX4" fmla="*/ 44141 w 617029"/>
                <a:gd name="connsiteY4" fmla="*/ 291052 h 892492"/>
                <a:gd name="connsiteX5" fmla="*/ -55 w 617029"/>
                <a:gd name="connsiteY5" fmla="*/ 241998 h 892492"/>
                <a:gd name="connsiteX6" fmla="*/ 255025 w 617029"/>
                <a:gd name="connsiteY6" fmla="*/ -223 h 89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029" h="892492">
                  <a:moveTo>
                    <a:pt x="530488" y="560990"/>
                  </a:moveTo>
                  <a:lnTo>
                    <a:pt x="616975" y="882745"/>
                  </a:lnTo>
                  <a:lnTo>
                    <a:pt x="592400" y="892270"/>
                  </a:lnTo>
                  <a:lnTo>
                    <a:pt x="370944" y="644143"/>
                  </a:lnTo>
                  <a:lnTo>
                    <a:pt x="44141" y="291052"/>
                  </a:lnTo>
                  <a:cubicBezTo>
                    <a:pt x="30901" y="276669"/>
                    <a:pt x="17947" y="262000"/>
                    <a:pt x="-55" y="241998"/>
                  </a:cubicBezTo>
                  <a:lnTo>
                    <a:pt x="255025" y="-223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E15E7F-398C-4F7C-B2AA-8E858526B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6F48-36EF-4BF8-8770-392F4F48AE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27823" y="3620459"/>
            <a:ext cx="488954" cy="48895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EF417-88F2-4FB8-8B00-7173107BB65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321552" y="3508227"/>
            <a:ext cx="4615751" cy="707885"/>
          </a:xfrm>
        </p:spPr>
        <p:txBody>
          <a:bodyPr>
            <a:noAutofit/>
          </a:bodyPr>
          <a:lstStyle/>
          <a:p>
            <a:pPr marL="228600" indent="0"/>
            <a:r>
              <a:rPr lang="en-US" sz="1900" b="1" dirty="0"/>
              <a:t>Only quantifiable values are calculated</a:t>
            </a:r>
            <a:r>
              <a:rPr lang="en-US" sz="1900" dirty="0"/>
              <a:t>. Intangible benefits certainly have value but are not included in ROI calculations.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0D4EA-A71B-46C7-AF1D-7D83753D733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62E3FE-DD85-4AE2-B53E-7FE5110F3493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>
            <a:noAutofit/>
          </a:bodyPr>
          <a:lstStyle/>
          <a:p>
            <a:pPr marL="228600" indent="0"/>
            <a:r>
              <a:rPr lang="en-US" sz="1900" b="1" dirty="0"/>
              <a:t>No value can be assumed.</a:t>
            </a:r>
            <a:r>
              <a:rPr lang="en-US" sz="1900" dirty="0"/>
              <a:t> </a:t>
            </a:r>
            <a:br>
              <a:rPr lang="en-US" sz="1900" dirty="0"/>
            </a:br>
            <a:r>
              <a:rPr lang="en-US" sz="1900" dirty="0"/>
              <a:t>If a value is not reported, zero value is counted.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0FC1FE-8EB2-4B57-884B-87E292E9E6B6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14" name="Picture Placeholder 13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FFFF1765-3B0C-4D56-A959-67AD430E88DF}"/>
              </a:ext>
            </a:extLst>
          </p:cNvPr>
          <p:cNvPicPr>
            <a:picLocks noGrp="1" noChangeAspect="1"/>
          </p:cNvPicPr>
          <p:nvPr>
            <p:ph type="pic" idx="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075" y="1190796"/>
            <a:ext cx="2444750" cy="446722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30893-6192-4D48-B567-CEC0A368F9B9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508000" y="993773"/>
            <a:ext cx="3184526" cy="234632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/>
            <a:r>
              <a:rPr lang="en-US" sz="4800" dirty="0">
                <a:latin typeface="+mj-lt"/>
              </a:rPr>
              <a:t>RETURNS</a:t>
            </a:r>
          </a:p>
          <a:p>
            <a:pPr marL="0" indent="0" algn="ctr"/>
            <a:r>
              <a:rPr lang="en-US" dirty="0">
                <a:latin typeface="+mj-lt"/>
              </a:rPr>
              <a:t>MUST BE </a:t>
            </a:r>
            <a:r>
              <a:rPr lang="en-US" sz="4800" dirty="0">
                <a:latin typeface="+mj-lt"/>
              </a:rPr>
              <a:t>CREDIBLE</a:t>
            </a:r>
            <a:r>
              <a:rPr lang="en-US" sz="4400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D44CA6-BFF0-4E15-B947-597D7FD54E92}"/>
              </a:ext>
            </a:extLst>
          </p:cNvPr>
          <p:cNvSpPr>
            <a:spLocks noGrp="1"/>
          </p:cNvSpPr>
          <p:nvPr>
            <p:ph type="body" idx="9"/>
          </p:nvPr>
        </p:nvSpPr>
        <p:spPr>
          <a:xfrm>
            <a:off x="698362" y="4037634"/>
            <a:ext cx="2927351" cy="1309207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3D36B6-7419-487B-A613-980E0C5FC6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21552" y="1287941"/>
            <a:ext cx="4870448" cy="707885"/>
          </a:xfrm>
        </p:spPr>
        <p:txBody>
          <a:bodyPr>
            <a:noAutofit/>
          </a:bodyPr>
          <a:lstStyle/>
          <a:p>
            <a:pPr marL="228600" indent="0"/>
            <a:r>
              <a:rPr lang="en-US" sz="1900" b="1" dirty="0"/>
              <a:t>Estimates must be corrected for confidence. </a:t>
            </a:r>
            <a:r>
              <a:rPr lang="en-US" sz="1900" dirty="0"/>
              <a:t>If a resource is 50% confident, include 50% of their estimate.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7A9825-07CA-484D-A53A-352CA2085A7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 lnSpcReduction="20000"/>
          </a:bodyPr>
          <a:lstStyle/>
          <a:p>
            <a:pPr marL="228600" indent="0"/>
            <a:r>
              <a:rPr lang="en-US" b="1" dirty="0"/>
              <a:t>Ask for examples. </a:t>
            </a:r>
            <a:br>
              <a:rPr lang="en-US" dirty="0"/>
            </a:br>
            <a:r>
              <a:rPr lang="en-US" dirty="0"/>
              <a:t>Without examples, improvement measurements can be hard to trust. </a:t>
            </a:r>
          </a:p>
        </p:txBody>
      </p:sp>
      <p:sp>
        <p:nvSpPr>
          <p:cNvPr id="15" name="Google Shape;216;p8">
            <a:extLst>
              <a:ext uri="{FF2B5EF4-FFF2-40B4-BE49-F238E27FC236}">
                <a16:creationId xmlns:a16="http://schemas.microsoft.com/office/drawing/2014/main" id="{0A2B404C-67DC-4E91-A209-808089007AA8}"/>
              </a:ext>
            </a:extLst>
          </p:cNvPr>
          <p:cNvSpPr txBox="1">
            <a:spLocks/>
          </p:cNvSpPr>
          <p:nvPr/>
        </p:nvSpPr>
        <p:spPr>
          <a:xfrm>
            <a:off x="900111" y="4672620"/>
            <a:ext cx="2501900" cy="1007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</a:pPr>
            <a:r>
              <a:rPr lang="en-US" sz="1900" dirty="0">
                <a:solidFill>
                  <a:schemeClr val="bg1"/>
                </a:solidFill>
              </a:rPr>
              <a:t>“How confident are you that the effect was due to training?”</a:t>
            </a:r>
          </a:p>
        </p:txBody>
      </p:sp>
      <p:sp>
        <p:nvSpPr>
          <p:cNvPr id="16" name="Google Shape;216;p8">
            <a:extLst>
              <a:ext uri="{FF2B5EF4-FFF2-40B4-BE49-F238E27FC236}">
                <a16:creationId xmlns:a16="http://schemas.microsoft.com/office/drawing/2014/main" id="{B2B6B7F0-A38F-4D0D-8BD5-D27D5CDC252E}"/>
              </a:ext>
            </a:extLst>
          </p:cNvPr>
          <p:cNvSpPr txBox="1">
            <a:spLocks/>
          </p:cNvSpPr>
          <p:nvPr/>
        </p:nvSpPr>
        <p:spPr>
          <a:xfrm>
            <a:off x="900111" y="3502487"/>
            <a:ext cx="2501900" cy="1007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 lnSpcReduction="10000"/>
          </a:bodyPr>
          <a:lstStyle>
            <a:defPPr>
              <a:defRPr lang="en-US"/>
            </a:defPPr>
            <a:lvl1pPr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1900" b="0">
                <a:solidFill>
                  <a:schemeClr val="bg1"/>
                </a:solidFill>
              </a:defRPr>
            </a:lvl1pPr>
            <a:lvl2pPr marL="914400" lvl="1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/>
            </a:lvl2pPr>
            <a:lvl3pPr marL="1371600" lvl="2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/>
            </a:lvl3pPr>
            <a:lvl4pPr marL="1828800" lvl="3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4pPr>
            <a:lvl5pPr marL="2286000" lvl="4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5pPr>
            <a:lvl6pPr marL="2743200" lvl="5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6pPr>
            <a:lvl7pPr marL="3200400" lvl="6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7pPr>
            <a:lvl8pPr marL="3657600" lvl="7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8pPr>
            <a:lvl9pPr marL="4114800" lvl="8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9pPr>
          </a:lstStyle>
          <a:p>
            <a:endParaRPr lang="en-US" dirty="0"/>
          </a:p>
          <a:p>
            <a:r>
              <a:rPr lang="en-US" dirty="0"/>
              <a:t>“How confident are you in the accuracy of that estimate?”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build="p"/>
      <p:bldP spid="5" grpId="0" uiExpand="1" build="p" animBg="1"/>
      <p:bldP spid="6" grpId="0" build="p"/>
      <p:bldP spid="7" grpId="0" uiExpand="1" build="p" animBg="1"/>
      <p:bldP spid="11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84225" y="576877"/>
            <a:ext cx="2927351" cy="191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4000" b="1" dirty="0">
                <a:solidFill>
                  <a:schemeClr val="lt1"/>
                </a:solidFill>
              </a:rPr>
              <a:t>MEASUR</a:t>
            </a:r>
            <a:r>
              <a:rPr lang="en-US" sz="4000" dirty="0"/>
              <a:t>ING FOR TIME SAVED</a:t>
            </a: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84225" y="2611116"/>
            <a:ext cx="2927351" cy="875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 dirty="0"/>
              <a:t>ASK FOR AND REPORT EXAMPLES! </a:t>
            </a:r>
            <a:endParaRPr lang="en-US" sz="1800" dirty="0"/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85055" y="1505966"/>
            <a:ext cx="4349748" cy="117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/>
              <a:t>Time Saved: </a:t>
            </a:r>
            <a:br>
              <a:rPr lang="en-US" b="1" dirty="0"/>
            </a:br>
            <a:r>
              <a:rPr lang="en-US" dirty="0"/>
              <a:t>How much time do you save as a result of your behavior changes??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4934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17;p8">
            <a:extLst>
              <a:ext uri="{FF2B5EF4-FFF2-40B4-BE49-F238E27FC236}">
                <a16:creationId xmlns:a16="http://schemas.microsoft.com/office/drawing/2014/main" id="{4DE435FB-C6A1-4490-8BEC-E4DAB3B0235A}"/>
              </a:ext>
            </a:extLst>
          </p:cNvPr>
          <p:cNvSpPr txBox="1">
            <a:spLocks/>
          </p:cNvSpPr>
          <p:nvPr/>
        </p:nvSpPr>
        <p:spPr>
          <a:xfrm>
            <a:off x="7385055" y="2997201"/>
            <a:ext cx="4349748" cy="11774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</a:pPr>
            <a:r>
              <a:rPr lang="en-US" sz="3600" b="1" dirty="0"/>
              <a:t>Time Saved for Others  </a:t>
            </a:r>
            <a:br>
              <a:rPr lang="en-US" b="1" dirty="0"/>
            </a:br>
            <a:r>
              <a:rPr lang="en-US" dirty="0"/>
              <a:t>How much time do </a:t>
            </a:r>
            <a:r>
              <a:rPr lang="en-US" b="1" dirty="0"/>
              <a:t>others</a:t>
            </a:r>
            <a:r>
              <a:rPr lang="en-US" dirty="0"/>
              <a:t> save as a result of your behavior changes?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25" name="Google Shape;219;p8">
            <a:extLst>
              <a:ext uri="{FF2B5EF4-FFF2-40B4-BE49-F238E27FC236}">
                <a16:creationId xmlns:a16="http://schemas.microsoft.com/office/drawing/2014/main" id="{BCFE9F23-851B-4C3E-83A3-C3CEFB19DD16}"/>
              </a:ext>
            </a:extLst>
          </p:cNvPr>
          <p:cNvSpPr/>
          <p:nvPr/>
        </p:nvSpPr>
        <p:spPr>
          <a:xfrm>
            <a:off x="6727823" y="299720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" name="Google Shape;217;p8">
            <a:extLst>
              <a:ext uri="{FF2B5EF4-FFF2-40B4-BE49-F238E27FC236}">
                <a16:creationId xmlns:a16="http://schemas.microsoft.com/office/drawing/2014/main" id="{B06F2942-A4F1-C383-FA80-F9671F00FDB8}"/>
              </a:ext>
            </a:extLst>
          </p:cNvPr>
          <p:cNvSpPr txBox="1">
            <a:spLocks/>
          </p:cNvSpPr>
          <p:nvPr/>
        </p:nvSpPr>
        <p:spPr>
          <a:xfrm>
            <a:off x="7385055" y="4427608"/>
            <a:ext cx="4349748" cy="13844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lnSpcReduction="10000"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</a:pPr>
            <a:r>
              <a:rPr lang="en-US" sz="3600" b="1" dirty="0"/>
              <a:t>Confidence:</a:t>
            </a:r>
            <a:br>
              <a:rPr lang="en-US" b="1" dirty="0"/>
            </a:br>
            <a:r>
              <a:rPr lang="en-US" dirty="0"/>
              <a:t>How confident are you that you’re saving at least that much time? Reduce any estimates by the confidence rating. 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3" name="Google Shape;219;p8">
            <a:extLst>
              <a:ext uri="{FF2B5EF4-FFF2-40B4-BE49-F238E27FC236}">
                <a16:creationId xmlns:a16="http://schemas.microsoft.com/office/drawing/2014/main" id="{4C01C65E-8CD5-1EF8-8E61-837CABC22C45}"/>
              </a:ext>
            </a:extLst>
          </p:cNvPr>
          <p:cNvSpPr/>
          <p:nvPr/>
        </p:nvSpPr>
        <p:spPr>
          <a:xfrm>
            <a:off x="6727823" y="442760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0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build="p"/>
      <p:bldP spid="219" grpId="0" animBg="1"/>
      <p:bldP spid="24" grpId="0"/>
      <p:bldP spid="25" grpId="0" animBg="1"/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ceramic, cup, vase, porcelain&#10;&#10;Description automatically generated">
            <a:extLst>
              <a:ext uri="{FF2B5EF4-FFF2-40B4-BE49-F238E27FC236}">
                <a16:creationId xmlns:a16="http://schemas.microsoft.com/office/drawing/2014/main" id="{A3FC52A7-0FF9-7AD9-AE60-A6165F3A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8052F57E-6E0E-675B-857D-3306C595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QUANTIFYING THE VALUE OF A “SOFT” SKILL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DACBD05E-AC8C-90DF-C0C4-97C31F61D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4919"/>
          </a:xfrm>
          <a:solidFill>
            <a:srgbClr val="C00000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PEOPLE LIKE TO SAY IT CAN’T BE DONE. PEOPLE ARE WRONG.</a:t>
            </a:r>
          </a:p>
        </p:txBody>
      </p:sp>
    </p:spTree>
    <p:extLst>
      <p:ext uri="{BB962C8B-B14F-4D97-AF65-F5344CB8AC3E}">
        <p14:creationId xmlns:p14="http://schemas.microsoft.com/office/powerpoint/2010/main" val="8029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3C554CEB-B9CF-5C2B-4928-D6028A135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F9761-FAA6-F2A5-7C95-C289553B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1579"/>
            <a:ext cx="10515600" cy="851304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EMPLOYEES HAVE MORE VALUE THAN OTHERS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C8E270-64CB-BE9F-CD53-FDDACED8F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3358"/>
            <a:ext cx="10512424" cy="573522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+mj-lt"/>
              </a:rPr>
              <a:t>EVEN WITH THE SAME: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5531DE-B529-379A-3CEA-CB4D98B75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7270"/>
            <a:ext cx="5157787" cy="368458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/>
              <a:t>EXPERIENCE</a:t>
            </a:r>
          </a:p>
          <a:p>
            <a:pPr>
              <a:buBlip>
                <a:blip r:embed="rId3"/>
              </a:buBlip>
            </a:pPr>
            <a:r>
              <a:rPr lang="en-US" dirty="0"/>
              <a:t>EDUCATION </a:t>
            </a:r>
          </a:p>
          <a:p>
            <a:pPr>
              <a:buBlip>
                <a:blip r:embed="rId3"/>
              </a:buBlip>
            </a:pPr>
            <a:r>
              <a:rPr lang="en-US" dirty="0"/>
              <a:t>INTELLIGENCE </a:t>
            </a:r>
          </a:p>
          <a:p>
            <a:pPr>
              <a:buBlip>
                <a:blip r:embed="rId3"/>
              </a:buBlip>
            </a:pPr>
            <a:r>
              <a:rPr lang="en-US" dirty="0"/>
              <a:t>BACKGROUND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3DB4E2-499E-CAFD-0BE8-79B4CC08C808}"/>
              </a:ext>
            </a:extLst>
          </p:cNvPr>
          <p:cNvGrpSpPr/>
          <p:nvPr/>
        </p:nvGrpSpPr>
        <p:grpSpPr>
          <a:xfrm>
            <a:off x="879070" y="4653513"/>
            <a:ext cx="10314119" cy="1428734"/>
            <a:chOff x="879070" y="5011318"/>
            <a:chExt cx="10314119" cy="1428734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4A8E808D-2F4E-82BB-9C12-EFA737E44C26}"/>
                </a:ext>
              </a:extLst>
            </p:cNvPr>
            <p:cNvSpPr txBox="1">
              <a:spLocks/>
            </p:cNvSpPr>
            <p:nvPr/>
          </p:nvSpPr>
          <p:spPr>
            <a:xfrm>
              <a:off x="879070" y="5011318"/>
              <a:ext cx="10314118" cy="700368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chemeClr val="bg1"/>
                  </a:solidFill>
                </a:rPr>
                <a:t>WHY?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6AA8B127-6F9C-682A-DC6B-7EB929FC360B}"/>
                </a:ext>
              </a:extLst>
            </p:cNvPr>
            <p:cNvSpPr txBox="1">
              <a:spLocks/>
            </p:cNvSpPr>
            <p:nvPr/>
          </p:nvSpPr>
          <p:spPr>
            <a:xfrm>
              <a:off x="879070" y="5711685"/>
              <a:ext cx="10314119" cy="728367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chemeClr val="bg1"/>
                  </a:solidFill>
                </a:rPr>
                <a:t>THEY ARE MORE SKILLED IN KEY COMPETENCIES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7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E391E11B-DF19-DF38-9169-C53CA22FA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ED800C-546C-554C-2850-F36138E9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44" y="2187621"/>
            <a:ext cx="7570580" cy="779046"/>
          </a:xfrm>
          <a:solidFill>
            <a:srgbClr val="C00000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OF KEY COMPETENCIES 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0D2C66C9-880D-E8BC-EFB7-32992CE0C03A}"/>
              </a:ext>
            </a:extLst>
          </p:cNvPr>
          <p:cNvSpPr txBox="1">
            <a:spLocks/>
          </p:cNvSpPr>
          <p:nvPr/>
        </p:nvSpPr>
        <p:spPr>
          <a:xfrm>
            <a:off x="2342044" y="1094797"/>
            <a:ext cx="7570580" cy="108647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CALCULATE THE VALUE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1731FA-CBC1-22DC-4FE8-A98E8CF9803F}"/>
              </a:ext>
            </a:extLst>
          </p:cNvPr>
          <p:cNvGrpSpPr/>
          <p:nvPr/>
        </p:nvGrpSpPr>
        <p:grpSpPr>
          <a:xfrm>
            <a:off x="2342044" y="3507392"/>
            <a:ext cx="2391178" cy="2094718"/>
            <a:chOff x="2914920" y="3575910"/>
            <a:chExt cx="2391178" cy="2094718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00A5DEF5-F052-99F2-68CB-CB11AF1E06AD}"/>
                </a:ext>
              </a:extLst>
            </p:cNvPr>
            <p:cNvSpPr txBox="1">
              <a:spLocks/>
            </p:cNvSpPr>
            <p:nvPr/>
          </p:nvSpPr>
          <p:spPr>
            <a:xfrm>
              <a:off x="2914921" y="4022132"/>
              <a:ext cx="2391177" cy="1648496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DETERMINE KEY COMPETENCIES FOR A ROLE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EA8E8CD7-932B-5FB1-B05D-112863564255}"/>
                </a:ext>
              </a:extLst>
            </p:cNvPr>
            <p:cNvSpPr txBox="1">
              <a:spLocks/>
            </p:cNvSpPr>
            <p:nvPr/>
          </p:nvSpPr>
          <p:spPr>
            <a:xfrm>
              <a:off x="2914920" y="3575910"/>
              <a:ext cx="2391177" cy="44622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1.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46B071-EB02-080F-E8B7-2FF97E908ADE}"/>
              </a:ext>
            </a:extLst>
          </p:cNvPr>
          <p:cNvGrpSpPr/>
          <p:nvPr/>
        </p:nvGrpSpPr>
        <p:grpSpPr>
          <a:xfrm>
            <a:off x="4931745" y="3494140"/>
            <a:ext cx="2391178" cy="2094718"/>
            <a:chOff x="2914920" y="3575910"/>
            <a:chExt cx="2391178" cy="2094718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878E1BCD-F0B9-ACC7-7605-DF9E4FC6F8CF}"/>
                </a:ext>
              </a:extLst>
            </p:cNvPr>
            <p:cNvSpPr txBox="1">
              <a:spLocks/>
            </p:cNvSpPr>
            <p:nvPr/>
          </p:nvSpPr>
          <p:spPr>
            <a:xfrm>
              <a:off x="2914921" y="4022132"/>
              <a:ext cx="2391177" cy="1648496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DETERMINE </a:t>
              </a:r>
              <a:r>
                <a:rPr lang="en-US" b="0" i="0" dirty="0">
                  <a:solidFill>
                    <a:schemeClr val="bg1"/>
                  </a:solidFill>
                  <a:effectLst/>
                  <a:latin typeface="+mj-lt"/>
                </a:rPr>
                <a:t>% EACH COMPETENCY’S RESPONSIBILITY FOR SUCCESS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32626226-C428-795B-AB15-2084C1B706FF}"/>
                </a:ext>
              </a:extLst>
            </p:cNvPr>
            <p:cNvSpPr txBox="1">
              <a:spLocks/>
            </p:cNvSpPr>
            <p:nvPr/>
          </p:nvSpPr>
          <p:spPr>
            <a:xfrm>
              <a:off x="2914920" y="3575910"/>
              <a:ext cx="2391177" cy="44622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2.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B7F2C2-F7F9-5304-8F98-46B39B0DDEF9}"/>
              </a:ext>
            </a:extLst>
          </p:cNvPr>
          <p:cNvGrpSpPr/>
          <p:nvPr/>
        </p:nvGrpSpPr>
        <p:grpSpPr>
          <a:xfrm>
            <a:off x="7593494" y="3507392"/>
            <a:ext cx="2391178" cy="2094718"/>
            <a:chOff x="2914920" y="3575910"/>
            <a:chExt cx="2391178" cy="209471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3A51D9AC-F499-EC13-62A4-B1E6A87C62E9}"/>
                </a:ext>
              </a:extLst>
            </p:cNvPr>
            <p:cNvSpPr txBox="1">
              <a:spLocks/>
            </p:cNvSpPr>
            <p:nvPr/>
          </p:nvSpPr>
          <p:spPr>
            <a:xfrm>
              <a:off x="2914921" y="4022132"/>
              <a:ext cx="2391177" cy="1648496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MULTIPLY % VS. SALARY TO GET VALUE OF COMPETENCY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7AC39A2C-23B2-CE70-79E1-4D06D7651130}"/>
                </a:ext>
              </a:extLst>
            </p:cNvPr>
            <p:cNvSpPr txBox="1">
              <a:spLocks/>
            </p:cNvSpPr>
            <p:nvPr/>
          </p:nvSpPr>
          <p:spPr>
            <a:xfrm>
              <a:off x="2914920" y="3575910"/>
              <a:ext cx="2391177" cy="44622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3. </a:t>
              </a:r>
            </a:p>
          </p:txBody>
        </p:sp>
      </p:grpSp>
      <p:sp>
        <p:nvSpPr>
          <p:cNvPr id="2" name="Title 6">
            <a:extLst>
              <a:ext uri="{FF2B5EF4-FFF2-40B4-BE49-F238E27FC236}">
                <a16:creationId xmlns:a16="http://schemas.microsoft.com/office/drawing/2014/main" id="{6C026208-6677-EE42-C1F2-B9D293CAB4F7}"/>
              </a:ext>
            </a:extLst>
          </p:cNvPr>
          <p:cNvSpPr txBox="1">
            <a:spLocks/>
          </p:cNvSpPr>
          <p:nvPr/>
        </p:nvSpPr>
        <p:spPr>
          <a:xfrm>
            <a:off x="2342043" y="748690"/>
            <a:ext cx="7570580" cy="44622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27147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2FDD69-087A-41AF-8999-F941FCADB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9506" y="1386522"/>
            <a:ext cx="2927351" cy="2276811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dirty="0"/>
              <a:t>MEASURE THE VALUE OF COMPETENCY GAIN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5C8E50-B07B-4341-8544-1D1718F8E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506" y="3663333"/>
            <a:ext cx="2927351" cy="1326767"/>
          </a:xfrm>
          <a:solidFill>
            <a:schemeClr val="bg1"/>
          </a:solidFill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sz="8600" dirty="0">
                <a:solidFill>
                  <a:srgbClr val="C00000"/>
                </a:solidFill>
              </a:rPr>
              <a:t>UTILITY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MEASUREMENTS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26485C-7FBB-4C6D-B0E5-109734D592B0}"/>
              </a:ext>
            </a:extLst>
          </p:cNvPr>
          <p:cNvSpPr txBox="1">
            <a:spLocks/>
          </p:cNvSpPr>
          <p:nvPr/>
        </p:nvSpPr>
        <p:spPr>
          <a:xfrm>
            <a:off x="6762043" y="1386522"/>
            <a:ext cx="5414194" cy="44672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r>
              <a:rPr lang="en-US" dirty="0"/>
              <a:t>Rate a participant before and after learning on how closely they meet expectations for a competency.</a:t>
            </a:r>
          </a:p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r>
              <a:rPr lang="en-US" dirty="0"/>
              <a:t>Use a -4 to 4 scale where 0 is expected value </a:t>
            </a:r>
          </a:p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r>
              <a:rPr lang="en-US" dirty="0"/>
              <a:t>Each number from 0 is worth 25% of the competency </a:t>
            </a:r>
          </a:p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5" name="Picture Placeholder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E8F810B-ECC9-440E-B90F-3FAE1E4981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r="41889"/>
          <a:stretch/>
        </p:blipFill>
        <p:spPr>
          <a:xfrm>
            <a:off x="3902075" y="1190796"/>
            <a:ext cx="2444750" cy="44672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1DDDA-C480-499B-8F55-C17D7CB1E9C8}"/>
              </a:ext>
            </a:extLst>
          </p:cNvPr>
          <p:cNvSpPr txBox="1"/>
          <p:nvPr/>
        </p:nvSpPr>
        <p:spPr>
          <a:xfrm>
            <a:off x="5518460" y="636463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Gravity Learning Utility ROI Calculator: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link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98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lights in the dark&#10;&#10;Description automatically generated">
            <a:extLst>
              <a:ext uri="{FF2B5EF4-FFF2-40B4-BE49-F238E27FC236}">
                <a16:creationId xmlns:a16="http://schemas.microsoft.com/office/drawing/2014/main" id="{6F844AA2-AA9D-2DB1-77EE-73BAD5966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054B539-1BD2-FA1F-E4D0-0AB0960B1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9129"/>
            <a:ext cx="9144000" cy="1190833"/>
          </a:xfrm>
          <a:solidFill>
            <a:srgbClr val="C00000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REPORTING ON LEARNING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29AD9BA-34AA-99A8-149F-DAAF47586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651910"/>
          </a:xfrm>
          <a:solidFill>
            <a:schemeClr val="tx1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FANTASTIC RESULTS WITHOUT VISIBILITY DON’T HELP ANYONE</a:t>
            </a:r>
          </a:p>
        </p:txBody>
      </p:sp>
    </p:spTree>
    <p:extLst>
      <p:ext uri="{BB962C8B-B14F-4D97-AF65-F5344CB8AC3E}">
        <p14:creationId xmlns:p14="http://schemas.microsoft.com/office/powerpoint/2010/main" val="10269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224C9-59B0-443E-AB92-D86BEDFE8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19" y="12714"/>
            <a:ext cx="12192000" cy="6832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E2C97-A33A-465B-A120-4E6DA872B734}"/>
              </a:ext>
            </a:extLst>
          </p:cNvPr>
          <p:cNvSpPr txBox="1"/>
          <p:nvPr/>
        </p:nvSpPr>
        <p:spPr>
          <a:xfrm>
            <a:off x="362801" y="731991"/>
            <a:ext cx="67994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57E3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Reporting is Conservative and Formula Based</a:t>
            </a:r>
            <a:endParaRPr lang="en-US" sz="2800" b="1" dirty="0">
              <a:solidFill>
                <a:srgbClr val="E57E3B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00416-A251-4486-A23F-4FB7D7368DFD}"/>
              </a:ext>
            </a:extLst>
          </p:cNvPr>
          <p:cNvSpPr txBox="1"/>
          <p:nvPr/>
        </p:nvSpPr>
        <p:spPr>
          <a:xfrm>
            <a:off x="435980" y="317193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value is assumed or averaged. If a value is not reported, </a:t>
            </a:r>
            <a:r>
              <a:rPr lang="en-US" i="1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zero</a:t>
            </a:r>
            <a:r>
              <a:rPr lang="en-US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value is counted.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54E32-8408-46A0-8172-0A6AF4EB62A6}"/>
              </a:ext>
            </a:extLst>
          </p:cNvPr>
          <p:cNvSpPr txBox="1"/>
          <p:nvPr/>
        </p:nvSpPr>
        <p:spPr>
          <a:xfrm>
            <a:off x="426649" y="4010792"/>
            <a:ext cx="6449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Only quantifiable values are calculated. Intangible benefits certainly have value but are not included in ROI calculations.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6950CB-D490-43CD-9136-3C1CACA0C804}"/>
              </a:ext>
            </a:extLst>
          </p:cNvPr>
          <p:cNvSpPr txBox="1"/>
          <p:nvPr/>
        </p:nvSpPr>
        <p:spPr>
          <a:xfrm>
            <a:off x="435980" y="2069817"/>
            <a:ext cx="6364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data is error corrected for confidence. If a resource is 50% confident, we include 50% of their estimate.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60376-BFB2-4C0D-8854-3278913A12FC}"/>
              </a:ext>
            </a:extLst>
          </p:cNvPr>
          <p:cNvSpPr txBox="1"/>
          <p:nvPr/>
        </p:nvSpPr>
        <p:spPr>
          <a:xfrm>
            <a:off x="426648" y="5167703"/>
            <a:ext cx="653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ROI is calculated for the first year, only. Expect most of these projects to show multi-year benefits. 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AF09F1C-04D5-0662-F8A8-576E8951E9F1}"/>
              </a:ext>
            </a:extLst>
          </p:cNvPr>
          <p:cNvSpPr txBox="1">
            <a:spLocks/>
          </p:cNvSpPr>
          <p:nvPr/>
        </p:nvSpPr>
        <p:spPr>
          <a:xfrm rot="2400000">
            <a:off x="8252614" y="1014868"/>
            <a:ext cx="5109244" cy="669495"/>
          </a:xfrm>
          <a:prstGeom prst="rect">
            <a:avLst/>
          </a:prstGeom>
          <a:solidFill>
            <a:srgbClr val="181717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  <a:ea typeface="Eb Garamond"/>
                <a:cs typeface="+mn-lt"/>
              </a:rPr>
              <a:t>- SAMPLE EXECUTIVE REPORT -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+mj-lt"/>
                <a:ea typeface="Eb Garamond"/>
                <a:cs typeface="+mn-lt"/>
              </a:rPr>
              <a:t>GAIN CREDIBILITY</a:t>
            </a:r>
            <a:endParaRPr lang="en-US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15C824-CD89-7728-8353-03A61CA596AA}"/>
              </a:ext>
            </a:extLst>
          </p:cNvPr>
          <p:cNvGrpSpPr/>
          <p:nvPr/>
        </p:nvGrpSpPr>
        <p:grpSpPr>
          <a:xfrm>
            <a:off x="6809874" y="-2045368"/>
            <a:ext cx="8518358" cy="6497051"/>
            <a:chOff x="6809874" y="-2045368"/>
            <a:chExt cx="8518358" cy="64970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FACA07-1658-581A-964F-7D0F7C169123}"/>
                </a:ext>
              </a:extLst>
            </p:cNvPr>
            <p:cNvSpPr/>
            <p:nvPr/>
          </p:nvSpPr>
          <p:spPr>
            <a:xfrm>
              <a:off x="6809874" y="-2045368"/>
              <a:ext cx="7243010" cy="204536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C330C5-D24B-370A-583F-00D99E8D8C6B}"/>
                </a:ext>
              </a:extLst>
            </p:cNvPr>
            <p:cNvSpPr/>
            <p:nvPr/>
          </p:nvSpPr>
          <p:spPr>
            <a:xfrm>
              <a:off x="12192000" y="-421306"/>
              <a:ext cx="3136232" cy="487298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28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47522-9138-45A0-A68C-762193196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/>
          <a:stretch/>
        </p:blipFill>
        <p:spPr>
          <a:xfrm>
            <a:off x="0" y="22001"/>
            <a:ext cx="12192000" cy="683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577C-AA20-473F-B9D0-255ACC78517A}"/>
              </a:ext>
            </a:extLst>
          </p:cNvPr>
          <p:cNvSpPr txBox="1"/>
          <p:nvPr/>
        </p:nvSpPr>
        <p:spPr>
          <a:xfrm>
            <a:off x="3671323" y="1513764"/>
            <a:ext cx="4151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57E3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TOTAL ROI 2023: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07A97-309C-47B8-9F1E-E25DBC703506}"/>
              </a:ext>
            </a:extLst>
          </p:cNvPr>
          <p:cNvSpPr txBox="1"/>
          <p:nvPr/>
        </p:nvSpPr>
        <p:spPr>
          <a:xfrm>
            <a:off x="1208991" y="3789598"/>
            <a:ext cx="259001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E57E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TOTAL COST:  </a:t>
            </a:r>
          </a:p>
          <a:p>
            <a:pPr algn="ctr"/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$154,633*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1894B-BD22-446B-8671-D9814DBDE90E}"/>
              </a:ext>
            </a:extLst>
          </p:cNvPr>
          <p:cNvSpPr txBox="1"/>
          <p:nvPr/>
        </p:nvSpPr>
        <p:spPr>
          <a:xfrm>
            <a:off x="4527618" y="2117383"/>
            <a:ext cx="2590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282525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82%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F36078-DF60-4B22-9BC4-990C2CE5BB2B}"/>
              </a:ext>
            </a:extLst>
          </p:cNvPr>
          <p:cNvSpPr txBox="1"/>
          <p:nvPr/>
        </p:nvSpPr>
        <p:spPr>
          <a:xfrm>
            <a:off x="7846245" y="3789598"/>
            <a:ext cx="259001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E57E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NET BENEFIT:  </a:t>
            </a:r>
          </a:p>
          <a:p>
            <a:pPr algn="ctr"/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$127,119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1D428-7C81-4D79-8ABA-B9216EB091E7}"/>
              </a:ext>
            </a:extLst>
          </p:cNvPr>
          <p:cNvSpPr txBox="1"/>
          <p:nvPr/>
        </p:nvSpPr>
        <p:spPr>
          <a:xfrm>
            <a:off x="3608260" y="1182742"/>
            <a:ext cx="4151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E57E3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GRAVITY LEARNING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DF819-2A1D-4945-AD01-BDC2B67C34DD}"/>
              </a:ext>
            </a:extLst>
          </p:cNvPr>
          <p:cNvSpPr txBox="1"/>
          <p:nvPr/>
        </p:nvSpPr>
        <p:spPr>
          <a:xfrm>
            <a:off x="4527618" y="3757786"/>
            <a:ext cx="259001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E57E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GROSS BENEFIT:  </a:t>
            </a:r>
          </a:p>
          <a:p>
            <a:pPr algn="ctr"/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$281,752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388494-EA28-434E-8D9E-587BF4D03884}"/>
              </a:ext>
            </a:extLst>
          </p:cNvPr>
          <p:cNvSpPr txBox="1"/>
          <p:nvPr/>
        </p:nvSpPr>
        <p:spPr>
          <a:xfrm>
            <a:off x="6080507" y="6347459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*include company resource and salary costs</a:t>
            </a:r>
          </a:p>
        </p:txBody>
      </p:sp>
      <p:pic>
        <p:nvPicPr>
          <p:cNvPr id="6" name="Picture 5" descr="A picture containing text, ax&#10;&#10;Description automatically generated">
            <a:extLst>
              <a:ext uri="{FF2B5EF4-FFF2-40B4-BE49-F238E27FC236}">
                <a16:creationId xmlns:a16="http://schemas.microsoft.com/office/drawing/2014/main" id="{B42BBECC-963E-43DB-A371-63D4D6FF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65" y="493620"/>
            <a:ext cx="1350580" cy="800107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8BA80C7-A88C-04FD-5EC4-08B2BCA141DE}"/>
              </a:ext>
            </a:extLst>
          </p:cNvPr>
          <p:cNvSpPr txBox="1">
            <a:spLocks/>
          </p:cNvSpPr>
          <p:nvPr/>
        </p:nvSpPr>
        <p:spPr>
          <a:xfrm rot="2400000">
            <a:off x="8252614" y="1014868"/>
            <a:ext cx="5109244" cy="669495"/>
          </a:xfrm>
          <a:prstGeom prst="rect">
            <a:avLst/>
          </a:prstGeom>
          <a:solidFill>
            <a:srgbClr val="181717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  <a:ea typeface="Eb Garamond"/>
                <a:cs typeface="+mn-lt"/>
              </a:rPr>
              <a:t>- SAMPLE EXECUTIVE REPORT -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+mj-lt"/>
                <a:ea typeface="Eb Garamond"/>
                <a:cs typeface="+mn-lt"/>
              </a:rPr>
              <a:t>ROLL UP THE RESULTS</a:t>
            </a:r>
            <a:endParaRPr lang="en-US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EA7EA-BAB9-6721-CC7C-EA80453F19B9}"/>
              </a:ext>
            </a:extLst>
          </p:cNvPr>
          <p:cNvGrpSpPr/>
          <p:nvPr/>
        </p:nvGrpSpPr>
        <p:grpSpPr>
          <a:xfrm>
            <a:off x="6809874" y="-2045368"/>
            <a:ext cx="8518358" cy="6497051"/>
            <a:chOff x="6809874" y="-2045368"/>
            <a:chExt cx="8518358" cy="64970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9362C-938A-4BCE-F09D-E47781476E86}"/>
                </a:ext>
              </a:extLst>
            </p:cNvPr>
            <p:cNvSpPr/>
            <p:nvPr/>
          </p:nvSpPr>
          <p:spPr>
            <a:xfrm>
              <a:off x="6809874" y="-2045368"/>
              <a:ext cx="7243010" cy="204536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529F5F-AEC7-8EFC-9925-1504C4713D96}"/>
                </a:ext>
              </a:extLst>
            </p:cNvPr>
            <p:cNvSpPr/>
            <p:nvPr/>
          </p:nvSpPr>
          <p:spPr>
            <a:xfrm>
              <a:off x="12192000" y="-421306"/>
              <a:ext cx="3136232" cy="487298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65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AEA62-A117-405F-87D3-6A3D67245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9C0DA-7E39-4FA3-AECF-F0D67511F2B6}"/>
              </a:ext>
            </a:extLst>
          </p:cNvPr>
          <p:cNvSpPr txBox="1"/>
          <p:nvPr/>
        </p:nvSpPr>
        <p:spPr>
          <a:xfrm>
            <a:off x="7484883" y="983694"/>
            <a:ext cx="45185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Project </a:t>
            </a:r>
            <a:r>
              <a:rPr lang="en-US" sz="4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Breakdown</a:t>
            </a:r>
            <a:endParaRPr lang="en-US" sz="36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16868A-67B3-4C2A-A89F-03FF154AF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73178"/>
              </p:ext>
            </p:extLst>
          </p:nvPr>
        </p:nvGraphicFramePr>
        <p:xfrm>
          <a:off x="782204" y="1135647"/>
          <a:ext cx="5920476" cy="478144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584174">
                  <a:extLst>
                    <a:ext uri="{9D8B030D-6E8A-4147-A177-3AD203B41FA5}">
                      <a16:colId xmlns:a16="http://schemas.microsoft.com/office/drawing/2014/main" val="2690685107"/>
                    </a:ext>
                  </a:extLst>
                </a:gridCol>
                <a:gridCol w="1531148">
                  <a:extLst>
                    <a:ext uri="{9D8B030D-6E8A-4147-A177-3AD203B41FA5}">
                      <a16:colId xmlns:a16="http://schemas.microsoft.com/office/drawing/2014/main" val="3004978515"/>
                    </a:ext>
                  </a:extLst>
                </a:gridCol>
                <a:gridCol w="1805154">
                  <a:extLst>
                    <a:ext uri="{9D8B030D-6E8A-4147-A177-3AD203B41FA5}">
                      <a16:colId xmlns:a16="http://schemas.microsoft.com/office/drawing/2014/main" val="4176754061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INVESTED </a:t>
                      </a:r>
                      <a:endParaRPr lang="en-US" sz="24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PREDICTED RETURN 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(1 YR)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397982"/>
                  </a:ext>
                </a:extLst>
              </a:tr>
              <a:tr h="30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Executive Coaching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$17,800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$110,700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8049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Refreshed Onboarding Program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$5,600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$14,146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52549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Project Management Training 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$8,150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$ 15,100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0314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Smartsheet for IT </a:t>
                      </a:r>
                      <a:b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Training Videos 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$11,225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$18,000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45201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Feedback Training 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$57,100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$87,162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88468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Conflict training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$2,875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$4,333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02168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Effective Meeting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$28,600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$ 31,380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9849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Argus Training Videos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$9,300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$929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908259"/>
                  </a:ext>
                </a:extLst>
              </a:tr>
              <a:tr h="505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Company Offsite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$7,383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Returns are Intangible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6026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New Travel Request System </a:t>
                      </a:r>
                      <a:b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Launch Videos 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$6,600.00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Returns are Intangible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0286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57D7C3-77ED-155A-E752-E4928D964A75}"/>
              </a:ext>
            </a:extLst>
          </p:cNvPr>
          <p:cNvSpPr txBox="1"/>
          <p:nvPr/>
        </p:nvSpPr>
        <p:spPr>
          <a:xfrm>
            <a:off x="801829" y="271328"/>
            <a:ext cx="10383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Data people need proof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CC739A5-32AA-D14B-BFBB-52EE38AD53C9}"/>
              </a:ext>
            </a:extLst>
          </p:cNvPr>
          <p:cNvSpPr txBox="1">
            <a:spLocks/>
          </p:cNvSpPr>
          <p:nvPr/>
        </p:nvSpPr>
        <p:spPr>
          <a:xfrm rot="2400000">
            <a:off x="8252614" y="1014868"/>
            <a:ext cx="5109244" cy="669495"/>
          </a:xfrm>
          <a:prstGeom prst="rect">
            <a:avLst/>
          </a:prstGeom>
          <a:solidFill>
            <a:srgbClr val="181717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  <a:ea typeface="Eb Garamond"/>
                <a:cs typeface="+mn-lt"/>
              </a:rPr>
              <a:t>- SAMPLE EXECUTIVE REPORT -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+mj-lt"/>
                <a:ea typeface="Eb Garamond"/>
                <a:cs typeface="+mn-lt"/>
              </a:rPr>
              <a:t>SHOW DEEPER DATA </a:t>
            </a:r>
            <a:endParaRPr lang="en-US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CAAB5C-0825-6A7B-3141-2FADFCCA6408}"/>
              </a:ext>
            </a:extLst>
          </p:cNvPr>
          <p:cNvGrpSpPr/>
          <p:nvPr/>
        </p:nvGrpSpPr>
        <p:grpSpPr>
          <a:xfrm>
            <a:off x="6809874" y="-2045368"/>
            <a:ext cx="8518358" cy="6497051"/>
            <a:chOff x="6809874" y="-2045368"/>
            <a:chExt cx="8518358" cy="64970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EA6DE6-7F42-D3A6-6449-AF600F1ADE6C}"/>
                </a:ext>
              </a:extLst>
            </p:cNvPr>
            <p:cNvSpPr/>
            <p:nvPr/>
          </p:nvSpPr>
          <p:spPr>
            <a:xfrm>
              <a:off x="6809874" y="-2045368"/>
              <a:ext cx="7243010" cy="204536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352355-55AE-797E-31E9-76FCC43E6D0A}"/>
                </a:ext>
              </a:extLst>
            </p:cNvPr>
            <p:cNvSpPr/>
            <p:nvPr/>
          </p:nvSpPr>
          <p:spPr>
            <a:xfrm>
              <a:off x="12192000" y="-421306"/>
              <a:ext cx="3136232" cy="487298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1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lorfulness, circle, fractal art, purple&#10;&#10;Description automatically generated">
            <a:extLst>
              <a:ext uri="{FF2B5EF4-FFF2-40B4-BE49-F238E27FC236}">
                <a16:creationId xmlns:a16="http://schemas.microsoft.com/office/drawing/2014/main" id="{8137BFDF-540D-0A0F-34D7-7E3E80335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F9761-FAA6-F2A5-7C95-C289553B8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7863"/>
            <a:ext cx="9144000" cy="1164920"/>
          </a:xfrm>
          <a:solidFill>
            <a:srgbClr val="C00000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FOR LEADERS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8E808D-2F4E-82BB-9C12-EFA737E44C26}"/>
              </a:ext>
            </a:extLst>
          </p:cNvPr>
          <p:cNvSpPr txBox="1">
            <a:spLocks/>
          </p:cNvSpPr>
          <p:nvPr/>
        </p:nvSpPr>
        <p:spPr>
          <a:xfrm>
            <a:off x="1524000" y="2542783"/>
            <a:ext cx="9144000" cy="83924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WHY IS LEARNING OFTEN A “NICE TO HAVE”?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9223C5-1E3B-E4D1-1F9C-DBA00A342527}"/>
              </a:ext>
            </a:extLst>
          </p:cNvPr>
          <p:cNvSpPr txBox="1">
            <a:spLocks/>
          </p:cNvSpPr>
          <p:nvPr/>
        </p:nvSpPr>
        <p:spPr>
          <a:xfrm>
            <a:off x="1524000" y="4146115"/>
            <a:ext cx="9144000" cy="83924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IT’S BECAUSE THERE’S NO “PROOF”</a:t>
            </a:r>
          </a:p>
        </p:txBody>
      </p:sp>
    </p:spTree>
    <p:extLst>
      <p:ext uri="{BB962C8B-B14F-4D97-AF65-F5344CB8AC3E}">
        <p14:creationId xmlns:p14="http://schemas.microsoft.com/office/powerpoint/2010/main" val="10651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997ED-87F5-4662-9549-1864B7D1A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0"/>
            <a:ext cx="12192000" cy="683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EB409-C1EB-4F29-A4B6-7E66DB33503E}"/>
              </a:ext>
            </a:extLst>
          </p:cNvPr>
          <p:cNvSpPr txBox="1"/>
          <p:nvPr/>
        </p:nvSpPr>
        <p:spPr>
          <a:xfrm>
            <a:off x="432504" y="4513032"/>
            <a:ext cx="450192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Intangible </a:t>
            </a:r>
          </a:p>
          <a:p>
            <a:r>
              <a:rPr lang="en-US" sz="3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Benefits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20B9F-F6AD-44AE-8C2D-714BCFE65A94}"/>
              </a:ext>
            </a:extLst>
          </p:cNvPr>
          <p:cNvSpPr/>
          <p:nvPr/>
        </p:nvSpPr>
        <p:spPr>
          <a:xfrm>
            <a:off x="10371909" y="997154"/>
            <a:ext cx="159366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E732D-32A4-4416-ADB3-5DD7C511002C}"/>
              </a:ext>
            </a:extLst>
          </p:cNvPr>
          <p:cNvSpPr txBox="1"/>
          <p:nvPr/>
        </p:nvSpPr>
        <p:spPr>
          <a:xfrm>
            <a:off x="1225899" y="271328"/>
            <a:ext cx="10383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Intangible benefits matter, too.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0EEE9A-B1EC-43BD-96A9-FEF7EEFA4DE5}"/>
              </a:ext>
            </a:extLst>
          </p:cNvPr>
          <p:cNvSpPr txBox="1"/>
          <p:nvPr/>
        </p:nvSpPr>
        <p:spPr>
          <a:xfrm>
            <a:off x="5200650" y="2303044"/>
            <a:ext cx="67649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Increased confidence </a:t>
            </a:r>
            <a:b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leads to faster and more impactful projects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Increased “feeling appreciated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supported” by org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Reduces likelihood of turnover </a:t>
            </a:r>
          </a:p>
          <a:p>
            <a:b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Video libraries now capture and retain institutional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knowledge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Reduces training, onboarding time, mistakes, loss of productivity </a:t>
            </a:r>
            <a:endParaRPr lang="en-US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Fewer help support requests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 Targeted training videos and professional instruction increase “self help” effectiveness and “just in time” learning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32077-9FD3-44DF-A7BA-8EB271A08DBB}"/>
              </a:ext>
            </a:extLst>
          </p:cNvPr>
          <p:cNvSpPr txBox="1"/>
          <p:nvPr/>
        </p:nvSpPr>
        <p:spPr>
          <a:xfrm>
            <a:off x="4656467" y="1466537"/>
            <a:ext cx="8424293" cy="59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E57E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Top Reported Intangible Benefits: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E557703-D07F-9877-E9F6-95FE445BED15}"/>
              </a:ext>
            </a:extLst>
          </p:cNvPr>
          <p:cNvSpPr txBox="1">
            <a:spLocks/>
          </p:cNvSpPr>
          <p:nvPr/>
        </p:nvSpPr>
        <p:spPr>
          <a:xfrm rot="2400000">
            <a:off x="8252614" y="1014868"/>
            <a:ext cx="5109244" cy="669495"/>
          </a:xfrm>
          <a:prstGeom prst="rect">
            <a:avLst/>
          </a:prstGeom>
          <a:solidFill>
            <a:srgbClr val="181717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  <a:ea typeface="Eb Garamond"/>
                <a:cs typeface="+mn-lt"/>
              </a:rPr>
              <a:t>- SAMPLE EXECUTIVE REPORT -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+mj-lt"/>
                <a:ea typeface="Eb Garamond"/>
                <a:cs typeface="+mn-lt"/>
              </a:rPr>
              <a:t>INCLUDE EXAMPLES AND INTANGIBLES…..     </a:t>
            </a:r>
            <a:endParaRPr lang="en-US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6701EF-ABED-A19C-A49B-D574494A9391}"/>
              </a:ext>
            </a:extLst>
          </p:cNvPr>
          <p:cNvGrpSpPr/>
          <p:nvPr/>
        </p:nvGrpSpPr>
        <p:grpSpPr>
          <a:xfrm>
            <a:off x="6809874" y="-2045368"/>
            <a:ext cx="8518358" cy="6497051"/>
            <a:chOff x="6809874" y="-2045368"/>
            <a:chExt cx="8518358" cy="64970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D49E81-BCA7-8BAE-1B96-76ECD9EA974F}"/>
                </a:ext>
              </a:extLst>
            </p:cNvPr>
            <p:cNvSpPr/>
            <p:nvPr/>
          </p:nvSpPr>
          <p:spPr>
            <a:xfrm>
              <a:off x="6809874" y="-2045368"/>
              <a:ext cx="7243010" cy="204536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D55EA7-FD06-1252-FA07-55EE237382D3}"/>
                </a:ext>
              </a:extLst>
            </p:cNvPr>
            <p:cNvSpPr/>
            <p:nvPr/>
          </p:nvSpPr>
          <p:spPr>
            <a:xfrm>
              <a:off x="12192000" y="-421306"/>
              <a:ext cx="3136232" cy="487298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4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2B2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768" y="272532"/>
            <a:ext cx="2284057" cy="10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983302" y="4470213"/>
            <a:ext cx="375090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Together we can affect </a:t>
            </a: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prove 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something meaningful.</a:t>
            </a:r>
            <a:endParaRPr sz="1600" b="1" dirty="0"/>
          </a:p>
        </p:txBody>
      </p:sp>
      <p:sp>
        <p:nvSpPr>
          <p:cNvPr id="240" name="Google Shape;240;p9"/>
          <p:cNvSpPr txBox="1"/>
          <p:nvPr/>
        </p:nvSpPr>
        <p:spPr>
          <a:xfrm>
            <a:off x="782993" y="6400802"/>
            <a:ext cx="2528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www.gravitylearning.com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1031608" y="2644746"/>
            <a:ext cx="3117698" cy="15696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GET TARGETED CUSTOMIZATION OR LEVERAGE "READY TO GO" WORKSHOPS</a:t>
            </a:r>
            <a:endParaRPr sz="24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DDEEB-4E93-42D3-B5EC-C2EF0BB68244}"/>
              </a:ext>
            </a:extLst>
          </p:cNvPr>
          <p:cNvGrpSpPr/>
          <p:nvPr/>
        </p:nvGrpSpPr>
        <p:grpSpPr>
          <a:xfrm>
            <a:off x="8152362" y="1189434"/>
            <a:ext cx="3366312" cy="4620925"/>
            <a:chOff x="7881904" y="1086402"/>
            <a:chExt cx="3366312" cy="4620925"/>
          </a:xfrm>
        </p:grpSpPr>
        <p:sp>
          <p:nvSpPr>
            <p:cNvPr id="8" name="Google Shape;241;p9">
              <a:extLst>
                <a:ext uri="{FF2B5EF4-FFF2-40B4-BE49-F238E27FC236}">
                  <a16:creationId xmlns:a16="http://schemas.microsoft.com/office/drawing/2014/main" id="{C259912C-B413-4DDD-9653-0B81BFC95057}"/>
                </a:ext>
              </a:extLst>
            </p:cNvPr>
            <p:cNvSpPr txBox="1"/>
            <p:nvPr/>
          </p:nvSpPr>
          <p:spPr>
            <a:xfrm>
              <a:off x="7881904" y="108640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PEOPLE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1;p9">
              <a:extLst>
                <a:ext uri="{FF2B5EF4-FFF2-40B4-BE49-F238E27FC236}">
                  <a16:creationId xmlns:a16="http://schemas.microsoft.com/office/drawing/2014/main" id="{D6392AD9-24EB-4337-B8FD-C81E3AB444A7}"/>
                </a:ext>
              </a:extLst>
            </p:cNvPr>
            <p:cNvSpPr txBox="1"/>
            <p:nvPr/>
          </p:nvSpPr>
          <p:spPr>
            <a:xfrm>
              <a:off x="7881904" y="1680588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;p9">
              <a:extLst>
                <a:ext uri="{FF2B5EF4-FFF2-40B4-BE49-F238E27FC236}">
                  <a16:creationId xmlns:a16="http://schemas.microsoft.com/office/drawing/2014/main" id="{1A2D7065-690D-4EE1-AE54-C58FC5ACC551}"/>
                </a:ext>
              </a:extLst>
            </p:cNvPr>
            <p:cNvSpPr txBox="1"/>
            <p:nvPr/>
          </p:nvSpPr>
          <p:spPr>
            <a:xfrm>
              <a:off x="7881904" y="2274774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MANAGEMENT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;p9">
              <a:extLst>
                <a:ext uri="{FF2B5EF4-FFF2-40B4-BE49-F238E27FC236}">
                  <a16:creationId xmlns:a16="http://schemas.microsoft.com/office/drawing/2014/main" id="{5042B950-78C8-4E67-AFF5-7CA32C6D29CD}"/>
                </a:ext>
              </a:extLst>
            </p:cNvPr>
            <p:cNvSpPr txBox="1"/>
            <p:nvPr/>
          </p:nvSpPr>
          <p:spPr>
            <a:xfrm>
              <a:off x="7881904" y="2868960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PRODUCTIVITY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;p9">
              <a:extLst>
                <a:ext uri="{FF2B5EF4-FFF2-40B4-BE49-F238E27FC236}">
                  <a16:creationId xmlns:a16="http://schemas.microsoft.com/office/drawing/2014/main" id="{CDBFCF74-3E6A-4DA8-97C8-60C2F1C47730}"/>
                </a:ext>
              </a:extLst>
            </p:cNvPr>
            <p:cNvSpPr txBox="1"/>
            <p:nvPr/>
          </p:nvSpPr>
          <p:spPr>
            <a:xfrm>
              <a:off x="7881904" y="3463146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DATA AND VISUALS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;p9">
              <a:extLst>
                <a:ext uri="{FF2B5EF4-FFF2-40B4-BE49-F238E27FC236}">
                  <a16:creationId xmlns:a16="http://schemas.microsoft.com/office/drawing/2014/main" id="{34F0BF59-328B-43C5-8770-EF938F6755D1}"/>
                </a:ext>
              </a:extLst>
            </p:cNvPr>
            <p:cNvSpPr txBox="1"/>
            <p:nvPr/>
          </p:nvSpPr>
          <p:spPr>
            <a:xfrm>
              <a:off x="7881904" y="405733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SOFTWARE AND TECH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;p9">
              <a:extLst>
                <a:ext uri="{FF2B5EF4-FFF2-40B4-BE49-F238E27FC236}">
                  <a16:creationId xmlns:a16="http://schemas.microsoft.com/office/drawing/2014/main" id="{66A2314C-BB52-4875-8123-497E79143835}"/>
                </a:ext>
              </a:extLst>
            </p:cNvPr>
            <p:cNvSpPr txBox="1"/>
            <p:nvPr/>
          </p:nvSpPr>
          <p:spPr>
            <a:xfrm>
              <a:off x="7881904" y="4651518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PROJECT MANAGEMENT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;p9">
              <a:extLst>
                <a:ext uri="{FF2B5EF4-FFF2-40B4-BE49-F238E27FC236}">
                  <a16:creationId xmlns:a16="http://schemas.microsoft.com/office/drawing/2014/main" id="{52AD36FD-C8EB-4C56-BB20-2D8373ACC7CB}"/>
                </a:ext>
              </a:extLst>
            </p:cNvPr>
            <p:cNvSpPr txBox="1"/>
            <p:nvPr/>
          </p:nvSpPr>
          <p:spPr>
            <a:xfrm>
              <a:off x="7881904" y="5245703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L&amp;D</a:t>
              </a: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 CONSULTING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>
            <a:spLocks noGrp="1"/>
          </p:cNvSpPr>
          <p:nvPr>
            <p:ph type="body" idx="1"/>
          </p:nvPr>
        </p:nvSpPr>
        <p:spPr>
          <a:xfrm>
            <a:off x="6727823" y="448101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12" name="Google Shape;212;p8"/>
          <p:cNvSpPr>
            <a:spLocks noGrp="1"/>
          </p:cNvSpPr>
          <p:nvPr>
            <p:ph type="body" idx="2"/>
          </p:nvPr>
        </p:nvSpPr>
        <p:spPr>
          <a:xfrm>
            <a:off x="6727823" y="33708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13" name="Google Shape;213;p8"/>
          <p:cNvSpPr>
            <a:spLocks noGrp="1"/>
          </p:cNvSpPr>
          <p:nvPr>
            <p:ph type="body" idx="4"/>
          </p:nvPr>
        </p:nvSpPr>
        <p:spPr>
          <a:xfrm>
            <a:off x="6727823" y="22607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5"/>
          </p:nvPr>
        </p:nvSpPr>
        <p:spPr>
          <a:xfrm>
            <a:off x="7321553" y="21484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 b="1" dirty="0"/>
              <a:t>Learning: 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/>
              <a:t>Did people learn anything?</a:t>
            </a:r>
            <a:endParaRPr dirty="0"/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400834" y="1250790"/>
            <a:ext cx="3195400" cy="294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1" dirty="0">
                <a:solidFill>
                  <a:schemeClr val="lt1"/>
                </a:solidFill>
              </a:rPr>
              <a:t>KIRKPATRICK’S </a:t>
            </a:r>
            <a:br>
              <a:rPr lang="en-US" sz="3200" b="1" dirty="0">
                <a:solidFill>
                  <a:schemeClr val="lt1"/>
                </a:solidFill>
              </a:rPr>
            </a:br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 LEVELS OF LEARNING EVALUATION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1" dirty="0">
                <a:solidFill>
                  <a:schemeClr val="lt1"/>
                </a:solidFill>
              </a:rPr>
              <a:t>TAKEN UP </a:t>
            </a:r>
            <a:r>
              <a:rPr lang="en-US" sz="3200" b="1">
                <a:solidFill>
                  <a:schemeClr val="lt1"/>
                </a:solidFill>
              </a:rPr>
              <a:t>A LEVEL 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21553" y="1026684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/>
              <a:t>Reaction: </a:t>
            </a:r>
            <a:br>
              <a:rPr lang="en-US" b="1" dirty="0"/>
            </a:br>
            <a:r>
              <a:rPr lang="en-US" dirty="0"/>
              <a:t>What is the initial response to the learning?</a:t>
            </a:r>
            <a:endParaRPr sz="2000" dirty="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1505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7321553" y="3341729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learners take action later?</a:t>
            </a:r>
            <a:endParaRPr dirty="0"/>
          </a:p>
        </p:txBody>
      </p:sp>
      <p:sp>
        <p:nvSpPr>
          <p:cNvPr id="222" name="Google Shape;222;p8"/>
          <p:cNvSpPr txBox="1"/>
          <p:nvPr/>
        </p:nvSpPr>
        <p:spPr>
          <a:xfrm>
            <a:off x="7321553" y="4371545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their actions make an impact?</a:t>
            </a:r>
            <a:endParaRPr dirty="0"/>
          </a:p>
        </p:txBody>
      </p:sp>
      <p:sp>
        <p:nvSpPr>
          <p:cNvPr id="223" name="Google Shape;223;p8"/>
          <p:cNvSpPr/>
          <p:nvPr/>
        </p:nvSpPr>
        <p:spPr>
          <a:xfrm>
            <a:off x="6727823" y="541769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7321553" y="5308232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it worth the money?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uiExpand="1" build="p" animBg="1"/>
      <p:bldP spid="212" grpId="0" uiExpand="1" build="p" animBg="1"/>
      <p:bldP spid="213" grpId="0" uiExpand="1" build="p" animBg="1"/>
      <p:bldP spid="214" grpId="0" build="p"/>
      <p:bldP spid="217" grpId="0" build="p"/>
      <p:bldP spid="219" grpId="0" animBg="1"/>
      <p:bldP spid="221" grpId="0"/>
      <p:bldP spid="222" grpId="0"/>
      <p:bldP spid="223" grpId="0" animBg="1"/>
      <p:bldP spid="2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2EF5C43A-E332-D48E-D52E-4D5C79E7C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7EE51-4274-2262-2E83-17FA5E96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144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MEASURE IMMEDIATE REACTION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EC9D-C722-46A9-F775-CDBCE294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302"/>
            <a:ext cx="10515600" cy="3937616"/>
          </a:xfrm>
        </p:spPr>
        <p:txBody>
          <a:bodyPr/>
          <a:lstStyle/>
          <a:p>
            <a:pPr marL="344488" indent="-344488">
              <a:buBlip>
                <a:blip r:embed="rId3"/>
              </a:buBlip>
            </a:pPr>
            <a:r>
              <a:rPr lang="en-US" dirty="0"/>
              <a:t>HAVE PARTICIPANTS FILL OUT THE SURVEY </a:t>
            </a:r>
            <a:r>
              <a:rPr lang="en-US" i="1" dirty="0"/>
              <a:t>DURING THE CLASS </a:t>
            </a:r>
          </a:p>
          <a:p>
            <a:pPr marL="344488" indent="-344488">
              <a:buBlip>
                <a:blip r:embed="rId3"/>
              </a:buBlip>
            </a:pPr>
            <a:r>
              <a:rPr lang="en-US" dirty="0"/>
              <a:t>EXPLAIN WHY YOU’RE ASKING AND HOW THE INFO WILL BE USED</a:t>
            </a:r>
          </a:p>
          <a:p>
            <a:pPr marL="344488" indent="-344488">
              <a:buBlip>
                <a:blip r:embed="rId3"/>
              </a:buBlip>
            </a:pPr>
            <a:r>
              <a:rPr lang="en-US" dirty="0"/>
              <a:t>KEEP IT SHORT - ONLY ASK ABOUT THE ESSENTIALS</a:t>
            </a:r>
          </a:p>
        </p:txBody>
      </p:sp>
    </p:spTree>
    <p:extLst>
      <p:ext uri="{BB962C8B-B14F-4D97-AF65-F5344CB8AC3E}">
        <p14:creationId xmlns:p14="http://schemas.microsoft.com/office/powerpoint/2010/main" val="97755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FC00041B-4A03-7CD8-AAB9-0AC10110B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61A10666-2CB8-372F-C981-56FB71500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6113463"/>
            <a:ext cx="6259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400" dirty="0">
                <a:solidFill>
                  <a:srgbClr val="A6A6A6"/>
                </a:solidFill>
                <a:latin typeface="Calibri Light" panose="020F0302020204030204" pitchFamily="34" charset="0"/>
              </a:rPr>
              <a:t>Nature Partner Journals – Science of Learning  (2019)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967CAA-C5E3-6A6B-39F3-3E5DD8E4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144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 AND POST TESTING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2D040F-CD87-85DB-45CB-B58139A53CE9}"/>
              </a:ext>
            </a:extLst>
          </p:cNvPr>
          <p:cNvSpPr txBox="1">
            <a:spLocks/>
          </p:cNvSpPr>
          <p:nvPr/>
        </p:nvSpPr>
        <p:spPr>
          <a:xfrm>
            <a:off x="838200" y="2359414"/>
            <a:ext cx="10515600" cy="320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buFont typeface="Arial" panose="020B0604020202020204" pitchFamily="34" charset="0"/>
              <a:buBlip>
                <a:blip r:embed="rId4"/>
              </a:buBlip>
            </a:pPr>
            <a:r>
              <a:rPr lang="en-US" dirty="0"/>
              <a:t>PRE &amp; POST TEST PARTICIPANTS HAVE SIGNIFICANTLY BETTER RECALL</a:t>
            </a:r>
          </a:p>
          <a:p>
            <a:pPr marL="344488" indent="-344488">
              <a:buFont typeface="Arial" panose="020B0604020202020204" pitchFamily="34" charset="0"/>
              <a:buBlip>
                <a:blip r:embed="rId4"/>
              </a:buBlip>
            </a:pPr>
            <a:r>
              <a:rPr lang="en-US" dirty="0"/>
              <a:t>PRE-TESTING IS MORE EFFECTIVE THAN POST TESTING </a:t>
            </a:r>
          </a:p>
          <a:p>
            <a:pPr marL="344488" indent="-344488">
              <a:buFont typeface="Arial" panose="020B0604020202020204" pitchFamily="34" charset="0"/>
              <a:buBlip>
                <a:blip r:embed="rId4"/>
              </a:buBlip>
            </a:pPr>
            <a:r>
              <a:rPr lang="en-US" dirty="0"/>
              <a:t>STUDENTS WHO WERE AWARE OF TESTING SPENT SIGNIFICANTLY MORE TIME AND EFFORT WITH THE LEARNING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2A2831-5B2E-DCA3-3E79-C3BD9C419F6E}"/>
              </a:ext>
            </a:extLst>
          </p:cNvPr>
          <p:cNvSpPr txBox="1">
            <a:spLocks/>
          </p:cNvSpPr>
          <p:nvPr/>
        </p:nvSpPr>
        <p:spPr>
          <a:xfrm>
            <a:off x="838200" y="1362270"/>
            <a:ext cx="10515600" cy="45327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bg1"/>
                </a:solidFill>
              </a:rPr>
              <a:t>PROVE</a:t>
            </a:r>
            <a:r>
              <a:rPr lang="en-US" sz="2800" dirty="0">
                <a:solidFill>
                  <a:schemeClr val="bg1"/>
                </a:solidFill>
              </a:rPr>
              <a:t> PARTICIPANTS LEARNED</a:t>
            </a:r>
          </a:p>
        </p:txBody>
      </p:sp>
    </p:spTree>
    <p:extLst>
      <p:ext uri="{BB962C8B-B14F-4D97-AF65-F5344CB8AC3E}">
        <p14:creationId xmlns:p14="http://schemas.microsoft.com/office/powerpoint/2010/main" val="120276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3546DAF1-11E8-211D-D57F-78DB75B7E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FD81D-128D-D766-DFCF-91208E0E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9236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BEHAVIOR, IMPACT, AND </a:t>
            </a:r>
            <a:r>
              <a:rPr lang="en-US" dirty="0" err="1">
                <a:solidFill>
                  <a:schemeClr val="bg1"/>
                </a:solidFill>
              </a:rPr>
              <a:t>R.O.I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997DC-27E2-6F5C-5B3D-FED7D50DD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52212"/>
            <a:ext cx="10515600" cy="558798"/>
          </a:xfrm>
          <a:solidFill>
            <a:srgbClr val="C00000"/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DID YOUR BEHAVIOR CHANGE AS A RESULT OF THE LEARNING?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24F6FE-8AA5-7C7D-B15E-64D962D80A1E}"/>
              </a:ext>
            </a:extLst>
          </p:cNvPr>
          <p:cNvSpPr txBox="1">
            <a:spLocks/>
          </p:cNvSpPr>
          <p:nvPr/>
        </p:nvSpPr>
        <p:spPr>
          <a:xfrm>
            <a:off x="831850" y="3689627"/>
            <a:ext cx="10515600" cy="55879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DID THE BEHAVIOR HAVE A VISIBLE IMPACT ON THE WORK?</a:t>
            </a:r>
          </a:p>
        </p:txBody>
      </p:sp>
    </p:spTree>
    <p:extLst>
      <p:ext uri="{BB962C8B-B14F-4D97-AF65-F5344CB8AC3E}">
        <p14:creationId xmlns:p14="http://schemas.microsoft.com/office/powerpoint/2010/main" val="117589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91182-881D-4866-9295-48242E099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1"/>
          <a:stretch/>
        </p:blipFill>
        <p:spPr>
          <a:xfrm>
            <a:off x="0" y="-292160"/>
            <a:ext cx="12415554" cy="74423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48C0612-7A4B-42EB-B168-B8B921A0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34" y="2103886"/>
            <a:ext cx="3203666" cy="1486206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CAN ONLY HAPPEN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1122-552F-41BA-A774-BB893EFA5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034" y="1208114"/>
            <a:ext cx="3203666" cy="895772"/>
          </a:xfrm>
          <a:solidFill>
            <a:schemeClr val="tx1"/>
          </a:solidFill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ROI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271A5A5-99B5-4CCB-BF7E-EDB30F431CB1}"/>
              </a:ext>
            </a:extLst>
          </p:cNvPr>
          <p:cNvSpPr txBox="1">
            <a:spLocks/>
          </p:cNvSpPr>
          <p:nvPr/>
        </p:nvSpPr>
        <p:spPr>
          <a:xfrm>
            <a:off x="619034" y="3591634"/>
            <a:ext cx="3203666" cy="176930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IF THERE IS LEARNING TRANSFER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0181850-B9BA-9259-4EB6-1A3F06F13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8D1324-E3E6-0B22-9937-D262B1F3AAA2}"/>
              </a:ext>
            </a:extLst>
          </p:cNvPr>
          <p:cNvGrpSpPr/>
          <p:nvPr/>
        </p:nvGrpSpPr>
        <p:grpSpPr>
          <a:xfrm>
            <a:off x="8573062" y="1077680"/>
            <a:ext cx="3203666" cy="4283262"/>
            <a:chOff x="8573062" y="1077680"/>
            <a:chExt cx="3203666" cy="4283262"/>
          </a:xfrm>
        </p:grpSpPr>
        <p:sp>
          <p:nvSpPr>
            <p:cNvPr id="2" name="Text Placeholder 4">
              <a:extLst>
                <a:ext uri="{FF2B5EF4-FFF2-40B4-BE49-F238E27FC236}">
                  <a16:creationId xmlns:a16="http://schemas.microsoft.com/office/drawing/2014/main" id="{948A81BC-468B-A7CF-62E2-A680AC1CF164}"/>
                </a:ext>
              </a:extLst>
            </p:cNvPr>
            <p:cNvSpPr txBox="1">
              <a:spLocks/>
            </p:cNvSpPr>
            <p:nvPr/>
          </p:nvSpPr>
          <p:spPr>
            <a:xfrm>
              <a:off x="8573062" y="1077680"/>
              <a:ext cx="3203666" cy="4283262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32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32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 Light" panose="020F0302020204030204" pitchFamily="34" charset="0"/>
                </a:rPr>
                <a:t>SKILL TRANSFER </a:t>
              </a:r>
              <a:br>
                <a:rPr kumimoji="0" lang="en-US" altLang="en-US" sz="5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 Light" panose="020F0302020204030204" pitchFamily="34" charset="0"/>
                </a:rPr>
              </a:b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 Light" panose="020F0302020204030204" pitchFamily="34" charset="0"/>
                </a:rPr>
                <a:t>TO THE JOB?</a:t>
              </a:r>
            </a:p>
          </p:txBody>
        </p:sp>
        <p:sp>
          <p:nvSpPr>
            <p:cNvPr id="10" name="Text Placeholder 4">
              <a:extLst>
                <a:ext uri="{FF2B5EF4-FFF2-40B4-BE49-F238E27FC236}">
                  <a16:creationId xmlns:a16="http://schemas.microsoft.com/office/drawing/2014/main" id="{97679AD9-0001-A9CF-43DE-EB60E41F7ED5}"/>
                </a:ext>
              </a:extLst>
            </p:cNvPr>
            <p:cNvSpPr txBox="1">
              <a:spLocks/>
            </p:cNvSpPr>
            <p:nvPr/>
          </p:nvSpPr>
          <p:spPr>
            <a:xfrm>
              <a:off x="8573062" y="1077681"/>
              <a:ext cx="3203666" cy="1703098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 Light" panose="020F0302020204030204" pitchFamily="34" charset="0"/>
                </a:rPr>
                <a:t>HOW MIGHT YOUR PROGRAMS PROMOTE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8F6C92F-0107-4A79-9407-8D040B1316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9" r="11511"/>
          <a:stretch/>
        </p:blipFill>
        <p:spPr>
          <a:xfrm>
            <a:off x="6261099" y="79368"/>
            <a:ext cx="5848350" cy="6648449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C58826-7F1B-4B48-A545-5FD62A3B0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518" y="1074796"/>
            <a:ext cx="3670663" cy="1037827"/>
          </a:xfrm>
        </p:spPr>
        <p:txBody>
          <a:bodyPr/>
          <a:lstStyle/>
          <a:p>
            <a:r>
              <a:rPr lang="en-US" sz="5400" dirty="0"/>
              <a:t>THE ROI FORMULA: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1726B-9F0D-46BD-8127-1E3F67179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518" y="3006186"/>
            <a:ext cx="3965682" cy="595312"/>
          </a:xfrm>
        </p:spPr>
        <p:txBody>
          <a:bodyPr/>
          <a:lstStyle/>
          <a:p>
            <a:r>
              <a:rPr lang="en-US" dirty="0"/>
              <a:t>GROSS RETURN - COST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D957C9-4B1E-4D4E-BFF9-C9961AB0A7B5}"/>
              </a:ext>
            </a:extLst>
          </p:cNvPr>
          <p:cNvSpPr txBox="1">
            <a:spLocks/>
          </p:cNvSpPr>
          <p:nvPr/>
        </p:nvSpPr>
        <p:spPr>
          <a:xfrm>
            <a:off x="301518" y="3715798"/>
            <a:ext cx="3965682" cy="595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2E6F4B-FEA0-41FC-BB91-0D0AFBA31320}"/>
              </a:ext>
            </a:extLst>
          </p:cNvPr>
          <p:cNvSpPr txBox="1">
            <a:spLocks/>
          </p:cNvSpPr>
          <p:nvPr/>
        </p:nvSpPr>
        <p:spPr>
          <a:xfrm>
            <a:off x="4048554" y="3341942"/>
            <a:ext cx="1603482" cy="595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 100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00F753-F386-4B06-8903-453AEB362A19}"/>
              </a:ext>
            </a:extLst>
          </p:cNvPr>
          <p:cNvCxnSpPr/>
          <p:nvPr/>
        </p:nvCxnSpPr>
        <p:spPr>
          <a:xfrm>
            <a:off x="301518" y="3639598"/>
            <a:ext cx="39656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tair, outdoor, step, set&#10;&#10;Description automatically generated">
            <a:extLst>
              <a:ext uri="{FF2B5EF4-FFF2-40B4-BE49-F238E27FC236}">
                <a16:creationId xmlns:a16="http://schemas.microsoft.com/office/drawing/2014/main" id="{58B6E16E-366C-4F41-A3E3-3D946504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8A02B-7205-4999-A6B3-7B18D3EF7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779792" cy="287020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GET THE TRUE COST OF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36B13-B017-4609-907A-5338DDDB1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70201"/>
            <a:ext cx="2779792" cy="1392356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INCLUDE EVERY COST YOU CAN THINK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FC64B-5A67-4448-81BB-520106B5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792" y="0"/>
            <a:ext cx="941220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41563-D801-4A5E-8D56-6AA3180ADEAF}"/>
              </a:ext>
            </a:extLst>
          </p:cNvPr>
          <p:cNvSpPr txBox="1"/>
          <p:nvPr/>
        </p:nvSpPr>
        <p:spPr>
          <a:xfrm>
            <a:off x="5785160" y="644250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Gravity Learning “Cost Of Learning” Calculator: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link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96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b="0" dirty="0"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fce362-3ab5-42ad-b4ab-7c157ecc71c3">
      <Terms xmlns="http://schemas.microsoft.com/office/infopath/2007/PartnerControls"/>
    </lcf76f155ced4ddcb4097134ff3c332f>
    <TaxCatchAll xmlns="bb1a46ed-9f15-48c2-8a6e-8e985cc051a4" xsi:nil="true"/>
    <BuildStatus xmlns="8bfce362-3ab5-42ad-b4ab-7c157ecc71c3">Not Started</BuildStatus>
    <_Flow_SignoffStatus xmlns="8bfce362-3ab5-42ad-b4ab-7c157ecc71c3" xsi:nil="true"/>
    <LinkToTemplate xmlns="8bfce362-3ab5-42ad-b4ab-7c157ecc71c3">
      <Url xsi:nil="true"/>
      <Description xsi:nil="true"/>
    </LinkToTempl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E98BC468C3F42A6077DD1879FB006" ma:contentTypeVersion="20" ma:contentTypeDescription="Create a new document." ma:contentTypeScope="" ma:versionID="a3f49a596abaa7216432b60f530574bb">
  <xsd:schema xmlns:xsd="http://www.w3.org/2001/XMLSchema" xmlns:xs="http://www.w3.org/2001/XMLSchema" xmlns:p="http://schemas.microsoft.com/office/2006/metadata/properties" xmlns:ns2="8bfce362-3ab5-42ad-b4ab-7c157ecc71c3" xmlns:ns3="bb1a46ed-9f15-48c2-8a6e-8e985cc051a4" targetNamespace="http://schemas.microsoft.com/office/2006/metadata/properties" ma:root="true" ma:fieldsID="94f5f2797f3d6a94510ce67386ce2873" ns2:_="" ns3:_="">
    <xsd:import namespace="8bfce362-3ab5-42ad-b4ab-7c157ecc71c3"/>
    <xsd:import namespace="bb1a46ed-9f15-48c2-8a6e-8e985cc05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_Flow_SignoffStatus" minOccurs="0"/>
                <xsd:element ref="ns2:BuildStatus" minOccurs="0"/>
                <xsd:element ref="ns2:LinkToTempl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ce362-3ab5-42ad-b4ab-7c157ecc7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7fabee-c087-4dcd-b74a-e6f645a464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BuildStatus" ma:index="23" nillable="true" ma:displayName="Build Status" ma:default="Not Started" ma:format="Dropdown" ma:internalName="BuildStatus">
      <xsd:simpleType>
        <xsd:restriction base="dms:Choice">
          <xsd:enumeration value="Not Started"/>
          <xsd:enumeration value="Working"/>
          <xsd:enumeration value="Complete"/>
        </xsd:restriction>
      </xsd:simpleType>
    </xsd:element>
    <xsd:element name="LinkToTemplate" ma:index="24" nillable="true" ma:displayName="Link To Template" ma:format="Hyperlink" ma:internalName="LinkToTempla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a46ed-9f15-48c2-8a6e-8e985cc051a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85f4e6f-fbd7-4e1f-9456-0b3c277f5cd1}" ma:internalName="TaxCatchAll" ma:showField="CatchAllData" ma:web="bb1a46ed-9f15-48c2-8a6e-8e985cc05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402BB1-D74C-4684-9506-1CD41B77F04F}">
  <ds:schemaRefs>
    <ds:schemaRef ds:uri="http://schemas.microsoft.com/office/2006/metadata/properties"/>
    <ds:schemaRef ds:uri="http://schemas.microsoft.com/office/infopath/2007/PartnerControls"/>
    <ds:schemaRef ds:uri="8bfce362-3ab5-42ad-b4ab-7c157ecc71c3"/>
    <ds:schemaRef ds:uri="bb1a46ed-9f15-48c2-8a6e-8e985cc051a4"/>
  </ds:schemaRefs>
</ds:datastoreItem>
</file>

<file path=customXml/itemProps2.xml><?xml version="1.0" encoding="utf-8"?>
<ds:datastoreItem xmlns:ds="http://schemas.openxmlformats.org/officeDocument/2006/customXml" ds:itemID="{807BA115-73AC-47C7-8FE9-C2C3C25D4F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A914B-05F1-49C2-B048-D2980AFB553E}"/>
</file>

<file path=docProps/app.xml><?xml version="1.0" encoding="utf-8"?>
<Properties xmlns="http://schemas.openxmlformats.org/officeDocument/2006/extended-properties" xmlns:vt="http://schemas.openxmlformats.org/officeDocument/2006/docPropsVTypes">
  <TotalTime>17140</TotalTime>
  <Words>1497</Words>
  <Application>Microsoft Office PowerPoint</Application>
  <PresentationFormat>Widescreen</PresentationFormat>
  <Paragraphs>204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Courier New</vt:lpstr>
      <vt:lpstr>Calibri Light</vt:lpstr>
      <vt:lpstr>Calibri</vt:lpstr>
      <vt:lpstr>Poppins SemiBold</vt:lpstr>
      <vt:lpstr>Poppins</vt:lpstr>
      <vt:lpstr>Arial</vt:lpstr>
      <vt:lpstr>Poppins Medium</vt:lpstr>
      <vt:lpstr>Office Theme</vt:lpstr>
      <vt:lpstr>1_Office Theme</vt:lpstr>
      <vt:lpstr>PowerPoint Presentation</vt:lpstr>
      <vt:lpstr>FOR LEADERS </vt:lpstr>
      <vt:lpstr>PowerPoint Presentation</vt:lpstr>
      <vt:lpstr>MEASURE IMMEDIATE REACTION  </vt:lpstr>
      <vt:lpstr>PRE AND POST TESTING</vt:lpstr>
      <vt:lpstr>BEHAVIOR, IMPACT, AND R.O.I</vt:lpstr>
      <vt:lpstr>CAN ONLY HAPPEN </vt:lpstr>
      <vt:lpstr>PowerPoint Presentation</vt:lpstr>
      <vt:lpstr>GET THE TRUE COST OF LEARNING</vt:lpstr>
      <vt:lpstr>PowerPoint Presentation</vt:lpstr>
      <vt:lpstr>PowerPoint Presentation</vt:lpstr>
      <vt:lpstr>QUANTIFYING THE VALUE OF A “SOFT” SKILL</vt:lpstr>
      <vt:lpstr>SOME EMPLOYEES HAVE MORE VALUE THAN OTHERS </vt:lpstr>
      <vt:lpstr>OF KEY COMPETENCIES </vt:lpstr>
      <vt:lpstr>PowerPoint Presentation</vt:lpstr>
      <vt:lpstr>REPORTING ON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Lieberman - Gravity Learning</cp:lastModifiedBy>
  <cp:revision>70</cp:revision>
  <dcterms:created xsi:type="dcterms:W3CDTF">2021-06-04T19:02:17Z</dcterms:created>
  <dcterms:modified xsi:type="dcterms:W3CDTF">2023-07-26T22:53:32Z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0x010100549E98BC468C3F42A6077DD1879FB006</vt:lpwstr>
  </property>
  <property fmtid="{D5CDD505-2E9C-101B-9397-08002B2CF9AE}" pid="3" name="MediaServiceImageTags">
    <vt:lpwstr/>
  </property>
</Properties>
</file>