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  <p:sldMasterId id="2147483682" r:id="rId6"/>
  </p:sldMasterIdLst>
  <p:notesMasterIdLst>
    <p:notesMasterId r:id="rId23"/>
  </p:notesMasterIdLst>
  <p:sldIdLst>
    <p:sldId id="273" r:id="rId7"/>
    <p:sldId id="280" r:id="rId8"/>
    <p:sldId id="281" r:id="rId9"/>
    <p:sldId id="266" r:id="rId10"/>
    <p:sldId id="260" r:id="rId11"/>
    <p:sldId id="358" r:id="rId12"/>
    <p:sldId id="269" r:id="rId13"/>
    <p:sldId id="270" r:id="rId14"/>
    <p:sldId id="355" r:id="rId15"/>
    <p:sldId id="356" r:id="rId16"/>
    <p:sldId id="271" r:id="rId17"/>
    <p:sldId id="357" r:id="rId18"/>
    <p:sldId id="258" r:id="rId19"/>
    <p:sldId id="411" r:id="rId20"/>
    <p:sldId id="274" r:id="rId21"/>
    <p:sldId id="264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206180-CBDF-41D0-93AE-8C9B5178A119}" v="53" dt="2023-07-26T22:21:09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863" autoAdjust="0"/>
  </p:normalViewPr>
  <p:slideViewPr>
    <p:cSldViewPr snapToGrid="0">
      <p:cViewPr varScale="1">
        <p:scale>
          <a:sx n="72" d="100"/>
          <a:sy n="72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vity Learning -" userId="92de5528-92de-456a-bc88-0f466eb57959" providerId="ADAL" clId="{EE7E07D1-CD39-4A01-9ECB-C8F127F1D7DF}"/>
    <pc:docChg chg="modSld">
      <pc:chgData name="Gravity Learning -" userId="92de5528-92de-456a-bc88-0f466eb57959" providerId="ADAL" clId="{EE7E07D1-CD39-4A01-9ECB-C8F127F1D7DF}" dt="2022-11-19T00:31:03.520" v="3" actId="20577"/>
      <pc:docMkLst>
        <pc:docMk/>
      </pc:docMkLst>
      <pc:sldChg chg="modNotesTx">
        <pc:chgData name="Gravity Learning -" userId="92de5528-92de-456a-bc88-0f466eb57959" providerId="ADAL" clId="{EE7E07D1-CD39-4A01-9ECB-C8F127F1D7DF}" dt="2022-11-19T00:31:03.520" v="3" actId="20577"/>
        <pc:sldMkLst>
          <pc:docMk/>
          <pc:sldMk cId="2854588004" sldId="276"/>
        </pc:sldMkLst>
      </pc:sldChg>
    </pc:docChg>
  </pc:docChgLst>
  <pc:docChgLst>
    <pc:chgData name="David Lieberman - Gravity Learning" userId="5348e2e7-f0f5-436c-b3d3-2663ca6c4f60" providerId="ADAL" clId="{FF206180-CBDF-41D0-93AE-8C9B5178A119}"/>
    <pc:docChg chg="undo custSel addSld delSld modSld sldOrd delMainMaster">
      <pc:chgData name="David Lieberman - Gravity Learning" userId="5348e2e7-f0f5-436c-b3d3-2663ca6c4f60" providerId="ADAL" clId="{FF206180-CBDF-41D0-93AE-8C9B5178A119}" dt="2023-07-26T22:22:02.317" v="732" actId="1035"/>
      <pc:docMkLst>
        <pc:docMk/>
      </pc:docMkLst>
      <pc:sldChg chg="modSp mod">
        <pc:chgData name="David Lieberman - Gravity Learning" userId="5348e2e7-f0f5-436c-b3d3-2663ca6c4f60" providerId="ADAL" clId="{FF206180-CBDF-41D0-93AE-8C9B5178A119}" dt="2023-07-26T21:57:49.201" v="283" actId="207"/>
        <pc:sldMkLst>
          <pc:docMk/>
          <pc:sldMk cId="1751253924" sldId="258"/>
        </pc:sldMkLst>
        <pc:spChg chg="mod">
          <ac:chgData name="David Lieberman - Gravity Learning" userId="5348e2e7-f0f5-436c-b3d3-2663ca6c4f60" providerId="ADAL" clId="{FF206180-CBDF-41D0-93AE-8C9B5178A119}" dt="2023-07-26T21:57:49.201" v="283" actId="207"/>
          <ac:spMkLst>
            <pc:docMk/>
            <pc:sldMk cId="1751253924" sldId="258"/>
            <ac:spMk id="6" creationId="{F55858B3-61BD-4530-B570-E157999A6E71}"/>
          </ac:spMkLst>
        </pc:spChg>
      </pc:sldChg>
      <pc:sldChg chg="modSp mod">
        <pc:chgData name="David Lieberman - Gravity Learning" userId="5348e2e7-f0f5-436c-b3d3-2663ca6c4f60" providerId="ADAL" clId="{FF206180-CBDF-41D0-93AE-8C9B5178A119}" dt="2023-07-26T22:07:07.315" v="489" actId="20577"/>
        <pc:sldMkLst>
          <pc:docMk/>
          <pc:sldMk cId="2388457127" sldId="266"/>
        </pc:sldMkLst>
        <pc:spChg chg="mod">
          <ac:chgData name="David Lieberman - Gravity Learning" userId="5348e2e7-f0f5-436c-b3d3-2663ca6c4f60" providerId="ADAL" clId="{FF206180-CBDF-41D0-93AE-8C9B5178A119}" dt="2023-07-26T22:07:07.315" v="489" actId="20577"/>
          <ac:spMkLst>
            <pc:docMk/>
            <pc:sldMk cId="2388457127" sldId="266"/>
            <ac:spMk id="110" creationId="{00000000-0000-0000-0000-000000000000}"/>
          </ac:spMkLst>
        </pc:spChg>
      </pc:sldChg>
      <pc:sldChg chg="modSp mod">
        <pc:chgData name="David Lieberman - Gravity Learning" userId="5348e2e7-f0f5-436c-b3d3-2663ca6c4f60" providerId="ADAL" clId="{FF206180-CBDF-41D0-93AE-8C9B5178A119}" dt="2023-07-26T21:55:33.168" v="271"/>
        <pc:sldMkLst>
          <pc:docMk/>
          <pc:sldMk cId="1369867507" sldId="269"/>
        </pc:sldMkLst>
        <pc:spChg chg="mod">
          <ac:chgData name="David Lieberman - Gravity Learning" userId="5348e2e7-f0f5-436c-b3d3-2663ca6c4f60" providerId="ADAL" clId="{FF206180-CBDF-41D0-93AE-8C9B5178A119}" dt="2023-07-26T21:44:52.947" v="207" actId="6549"/>
          <ac:spMkLst>
            <pc:docMk/>
            <pc:sldMk cId="1369867507" sldId="269"/>
            <ac:spMk id="3" creationId="{545B02AE-C102-4A5B-84E4-8C49B70CFB6F}"/>
          </ac:spMkLst>
        </pc:spChg>
        <pc:spChg chg="mod">
          <ac:chgData name="David Lieberman - Gravity Learning" userId="5348e2e7-f0f5-436c-b3d3-2663ca6c4f60" providerId="ADAL" clId="{FF206180-CBDF-41D0-93AE-8C9B5178A119}" dt="2023-07-26T21:55:33.168" v="271"/>
          <ac:spMkLst>
            <pc:docMk/>
            <pc:sldMk cId="1369867507" sldId="269"/>
            <ac:spMk id="4" creationId="{5A4C1917-5202-419F-994E-E39407EEEF43}"/>
          </ac:spMkLst>
        </pc:spChg>
        <pc:spChg chg="mod">
          <ac:chgData name="David Lieberman - Gravity Learning" userId="5348e2e7-f0f5-436c-b3d3-2663ca6c4f60" providerId="ADAL" clId="{FF206180-CBDF-41D0-93AE-8C9B5178A119}" dt="2023-07-26T21:44:01.045" v="204" actId="313"/>
          <ac:spMkLst>
            <pc:docMk/>
            <pc:sldMk cId="1369867507" sldId="269"/>
            <ac:spMk id="5" creationId="{EA865BFB-2B33-43BA-B36E-A4BC81E236BF}"/>
          </ac:spMkLst>
        </pc:spChg>
      </pc:sldChg>
      <pc:sldChg chg="modSp mod modAnim">
        <pc:chgData name="David Lieberman - Gravity Learning" userId="5348e2e7-f0f5-436c-b3d3-2663ca6c4f60" providerId="ADAL" clId="{FF206180-CBDF-41D0-93AE-8C9B5178A119}" dt="2023-07-26T21:55:43.735" v="275" actId="27636"/>
        <pc:sldMkLst>
          <pc:docMk/>
          <pc:sldMk cId="3921218872" sldId="270"/>
        </pc:sldMkLst>
        <pc:spChg chg="mod">
          <ac:chgData name="David Lieberman - Gravity Learning" userId="5348e2e7-f0f5-436c-b3d3-2663ca6c4f60" providerId="ADAL" clId="{FF206180-CBDF-41D0-93AE-8C9B5178A119}" dt="2023-07-26T21:47:05.374" v="229" actId="6549"/>
          <ac:spMkLst>
            <pc:docMk/>
            <pc:sldMk cId="3921218872" sldId="270"/>
            <ac:spMk id="3" creationId="{545B02AE-C102-4A5B-84E4-8C49B70CFB6F}"/>
          </ac:spMkLst>
        </pc:spChg>
        <pc:spChg chg="mod">
          <ac:chgData name="David Lieberman - Gravity Learning" userId="5348e2e7-f0f5-436c-b3d3-2663ca6c4f60" providerId="ADAL" clId="{FF206180-CBDF-41D0-93AE-8C9B5178A119}" dt="2023-07-26T21:55:43.735" v="275" actId="27636"/>
          <ac:spMkLst>
            <pc:docMk/>
            <pc:sldMk cId="3921218872" sldId="270"/>
            <ac:spMk id="8" creationId="{8E30107A-4850-4891-BAE0-3B10B9F9865B}"/>
          </ac:spMkLst>
        </pc:spChg>
      </pc:sldChg>
      <pc:sldChg chg="modSp mod modAnim">
        <pc:chgData name="David Lieberman - Gravity Learning" userId="5348e2e7-f0f5-436c-b3d3-2663ca6c4f60" providerId="ADAL" clId="{FF206180-CBDF-41D0-93AE-8C9B5178A119}" dt="2023-07-26T21:56:25.183" v="279" actId="27636"/>
        <pc:sldMkLst>
          <pc:docMk/>
          <pc:sldMk cId="2465086832" sldId="271"/>
        </pc:sldMkLst>
        <pc:spChg chg="mod">
          <ac:chgData name="David Lieberman - Gravity Learning" userId="5348e2e7-f0f5-436c-b3d3-2663ca6c4f60" providerId="ADAL" clId="{FF206180-CBDF-41D0-93AE-8C9B5178A119}" dt="2023-07-26T21:46:26.005" v="222" actId="20577"/>
          <ac:spMkLst>
            <pc:docMk/>
            <pc:sldMk cId="2465086832" sldId="271"/>
            <ac:spMk id="3" creationId="{545B02AE-C102-4A5B-84E4-8C49B70CFB6F}"/>
          </ac:spMkLst>
        </pc:spChg>
        <pc:spChg chg="mod">
          <ac:chgData name="David Lieberman - Gravity Learning" userId="5348e2e7-f0f5-436c-b3d3-2663ca6c4f60" providerId="ADAL" clId="{FF206180-CBDF-41D0-93AE-8C9B5178A119}" dt="2023-07-26T21:56:25.183" v="279" actId="27636"/>
          <ac:spMkLst>
            <pc:docMk/>
            <pc:sldMk cId="2465086832" sldId="271"/>
            <ac:spMk id="9" creationId="{F16A2129-A5CB-4D43-87B7-509BAFD28E60}"/>
          </ac:spMkLst>
        </pc:spChg>
      </pc:sldChg>
      <pc:sldChg chg="addSp delSp modSp mod modNotesTx">
        <pc:chgData name="David Lieberman - Gravity Learning" userId="5348e2e7-f0f5-436c-b3d3-2663ca6c4f60" providerId="ADAL" clId="{FF206180-CBDF-41D0-93AE-8C9B5178A119}" dt="2023-07-26T22:22:02.317" v="732" actId="1035"/>
        <pc:sldMkLst>
          <pc:docMk/>
          <pc:sldMk cId="604255952" sldId="273"/>
        </pc:sldMkLst>
        <pc:spChg chg="mod">
          <ac:chgData name="David Lieberman - Gravity Learning" userId="5348e2e7-f0f5-436c-b3d3-2663ca6c4f60" providerId="ADAL" clId="{FF206180-CBDF-41D0-93AE-8C9B5178A119}" dt="2023-07-26T22:18:55.884" v="653" actId="20577"/>
          <ac:spMkLst>
            <pc:docMk/>
            <pc:sldMk cId="604255952" sldId="273"/>
            <ac:spMk id="4" creationId="{14467E08-478F-41BB-AB46-F4F55F5243B9}"/>
          </ac:spMkLst>
        </pc:spChg>
        <pc:grpChg chg="mod">
          <ac:chgData name="David Lieberman - Gravity Learning" userId="5348e2e7-f0f5-436c-b3d3-2663ca6c4f60" providerId="ADAL" clId="{FF206180-CBDF-41D0-93AE-8C9B5178A119}" dt="2023-07-26T21:22:34.419" v="16" actId="1037"/>
          <ac:grpSpMkLst>
            <pc:docMk/>
            <pc:sldMk cId="604255952" sldId="273"/>
            <ac:grpSpMk id="12" creationId="{B8475EA0-F76D-44C1-BBF9-6A451BB40398}"/>
          </ac:grpSpMkLst>
        </pc:grpChg>
        <pc:picChg chg="add mod ord">
          <ac:chgData name="David Lieberman - Gravity Learning" userId="5348e2e7-f0f5-436c-b3d3-2663ca6c4f60" providerId="ADAL" clId="{FF206180-CBDF-41D0-93AE-8C9B5178A119}" dt="2023-07-26T22:18:41.200" v="648" actId="167"/>
          <ac:picMkLst>
            <pc:docMk/>
            <pc:sldMk cId="604255952" sldId="273"/>
            <ac:picMk id="2" creationId="{2FD3E87B-109D-8B9B-8788-A096A5D7F8B1}"/>
          </ac:picMkLst>
        </pc:picChg>
        <pc:picChg chg="del">
          <ac:chgData name="David Lieberman - Gravity Learning" userId="5348e2e7-f0f5-436c-b3d3-2663ca6c4f60" providerId="ADAL" clId="{FF206180-CBDF-41D0-93AE-8C9B5178A119}" dt="2023-07-26T22:18:44.013" v="649" actId="478"/>
          <ac:picMkLst>
            <pc:docMk/>
            <pc:sldMk cId="604255952" sldId="273"/>
            <ac:picMk id="3" creationId="{AE475EAC-4371-494E-93EF-0030E6E48B45}"/>
          </ac:picMkLst>
        </pc:picChg>
        <pc:picChg chg="add del mod">
          <ac:chgData name="David Lieberman - Gravity Learning" userId="5348e2e7-f0f5-436c-b3d3-2663ca6c4f60" providerId="ADAL" clId="{FF206180-CBDF-41D0-93AE-8C9B5178A119}" dt="2023-07-26T22:21:06.349" v="695" actId="478"/>
          <ac:picMkLst>
            <pc:docMk/>
            <pc:sldMk cId="604255952" sldId="273"/>
            <ac:picMk id="7" creationId="{C91E3082-55AE-D060-4FCB-32014B6A2ED5}"/>
          </ac:picMkLst>
        </pc:picChg>
        <pc:picChg chg="mod">
          <ac:chgData name="David Lieberman - Gravity Learning" userId="5348e2e7-f0f5-436c-b3d3-2663ca6c4f60" providerId="ADAL" clId="{FF206180-CBDF-41D0-93AE-8C9B5178A119}" dt="2023-07-26T22:21:54.845" v="729" actId="1036"/>
          <ac:picMkLst>
            <pc:docMk/>
            <pc:sldMk cId="604255952" sldId="273"/>
            <ac:picMk id="8" creationId="{903837EA-5A96-4D4C-872A-954D426D529C}"/>
          </ac:picMkLst>
        </pc:picChg>
        <pc:picChg chg="add mod modCrop">
          <ac:chgData name="David Lieberman - Gravity Learning" userId="5348e2e7-f0f5-436c-b3d3-2663ca6c4f60" providerId="ADAL" clId="{FF206180-CBDF-41D0-93AE-8C9B5178A119}" dt="2023-07-26T22:22:02.317" v="732" actId="1035"/>
          <ac:picMkLst>
            <pc:docMk/>
            <pc:sldMk cId="604255952" sldId="273"/>
            <ac:picMk id="19" creationId="{46770BD8-3BF8-9D47-174D-31C950B92A36}"/>
          </ac:picMkLst>
        </pc:picChg>
      </pc:sldChg>
      <pc:sldChg chg="modSp mod">
        <pc:chgData name="David Lieberman - Gravity Learning" userId="5348e2e7-f0f5-436c-b3d3-2663ca6c4f60" providerId="ADAL" clId="{FF206180-CBDF-41D0-93AE-8C9B5178A119}" dt="2023-07-26T21:58:41.309" v="288" actId="20577"/>
        <pc:sldMkLst>
          <pc:docMk/>
          <pc:sldMk cId="0" sldId="274"/>
        </pc:sldMkLst>
        <pc:spChg chg="mod">
          <ac:chgData name="David Lieberman - Gravity Learning" userId="5348e2e7-f0f5-436c-b3d3-2663ca6c4f60" providerId="ADAL" clId="{FF206180-CBDF-41D0-93AE-8C9B5178A119}" dt="2023-07-26T21:58:41.309" v="288" actId="20577"/>
          <ac:spMkLst>
            <pc:docMk/>
            <pc:sldMk cId="0" sldId="274"/>
            <ac:spMk id="215" creationId="{00000000-0000-0000-0000-000000000000}"/>
          </ac:spMkLst>
        </pc:spChg>
      </pc:sldChg>
      <pc:sldChg chg="del">
        <pc:chgData name="David Lieberman - Gravity Learning" userId="5348e2e7-f0f5-436c-b3d3-2663ca6c4f60" providerId="ADAL" clId="{FF206180-CBDF-41D0-93AE-8C9B5178A119}" dt="2023-07-26T21:48:41.866" v="247" actId="47"/>
        <pc:sldMkLst>
          <pc:docMk/>
          <pc:sldMk cId="2854588004" sldId="276"/>
        </pc:sldMkLst>
      </pc:sldChg>
      <pc:sldChg chg="del">
        <pc:chgData name="David Lieberman - Gravity Learning" userId="5348e2e7-f0f5-436c-b3d3-2663ca6c4f60" providerId="ADAL" clId="{FF206180-CBDF-41D0-93AE-8C9B5178A119}" dt="2023-07-26T21:56:57.291" v="282" actId="47"/>
        <pc:sldMkLst>
          <pc:docMk/>
          <pc:sldMk cId="3714096525" sldId="277"/>
        </pc:sldMkLst>
      </pc:sldChg>
      <pc:sldChg chg="del">
        <pc:chgData name="David Lieberman - Gravity Learning" userId="5348e2e7-f0f5-436c-b3d3-2663ca6c4f60" providerId="ADAL" clId="{FF206180-CBDF-41D0-93AE-8C9B5178A119}" dt="2023-07-26T21:58:08.657" v="284" actId="47"/>
        <pc:sldMkLst>
          <pc:docMk/>
          <pc:sldMk cId="3380306479" sldId="279"/>
        </pc:sldMkLst>
      </pc:sldChg>
      <pc:sldChg chg="addSp modSp add mod">
        <pc:chgData name="David Lieberman - Gravity Learning" userId="5348e2e7-f0f5-436c-b3d3-2663ca6c4f60" providerId="ADAL" clId="{FF206180-CBDF-41D0-93AE-8C9B5178A119}" dt="2023-07-26T22:08:42.195" v="556" actId="1035"/>
        <pc:sldMkLst>
          <pc:docMk/>
          <pc:sldMk cId="1409667366" sldId="280"/>
        </pc:sldMkLst>
        <pc:spChg chg="add mod">
          <ac:chgData name="David Lieberman - Gravity Learning" userId="5348e2e7-f0f5-436c-b3d3-2663ca6c4f60" providerId="ADAL" clId="{FF206180-CBDF-41D0-93AE-8C9B5178A119}" dt="2023-07-26T22:08:42.195" v="556" actId="1035"/>
          <ac:spMkLst>
            <pc:docMk/>
            <pc:sldMk cId="1409667366" sldId="280"/>
            <ac:spMk id="2" creationId="{344F9844-F470-85D5-8D9D-684D76162C25}"/>
          </ac:spMkLst>
        </pc:spChg>
        <pc:spChg chg="mod">
          <ac:chgData name="David Lieberman - Gravity Learning" userId="5348e2e7-f0f5-436c-b3d3-2663ca6c4f60" providerId="ADAL" clId="{FF206180-CBDF-41D0-93AE-8C9B5178A119}" dt="2023-07-26T22:08:42.195" v="556" actId="1035"/>
          <ac:spMkLst>
            <pc:docMk/>
            <pc:sldMk cId="1409667366" sldId="280"/>
            <ac:spMk id="10" creationId="{245DA21E-2386-498D-8248-A86078D0E575}"/>
          </ac:spMkLst>
        </pc:spChg>
      </pc:sldChg>
      <pc:sldChg chg="new del">
        <pc:chgData name="David Lieberman - Gravity Learning" userId="5348e2e7-f0f5-436c-b3d3-2663ca6c4f60" providerId="ADAL" clId="{FF206180-CBDF-41D0-93AE-8C9B5178A119}" dt="2023-07-26T21:22:44.346" v="18" actId="47"/>
        <pc:sldMkLst>
          <pc:docMk/>
          <pc:sldMk cId="3815602875" sldId="280"/>
        </pc:sldMkLst>
      </pc:sldChg>
      <pc:sldChg chg="addSp modSp add mod modNotesTx">
        <pc:chgData name="David Lieberman - Gravity Learning" userId="5348e2e7-f0f5-436c-b3d3-2663ca6c4f60" providerId="ADAL" clId="{FF206180-CBDF-41D0-93AE-8C9B5178A119}" dt="2023-07-26T22:06:49.292" v="479" actId="113"/>
        <pc:sldMkLst>
          <pc:docMk/>
          <pc:sldMk cId="3450220173" sldId="281"/>
        </pc:sldMkLst>
        <pc:spChg chg="mod">
          <ac:chgData name="David Lieberman - Gravity Learning" userId="5348e2e7-f0f5-436c-b3d3-2663ca6c4f60" providerId="ADAL" clId="{FF206180-CBDF-41D0-93AE-8C9B5178A119}" dt="2023-07-26T21:43:01.604" v="178" actId="403"/>
          <ac:spMkLst>
            <pc:docMk/>
            <pc:sldMk cId="3450220173" sldId="281"/>
            <ac:spMk id="9" creationId="{56793CD8-B132-42F4-BF5A-826A1A2FB8D8}"/>
          </ac:spMkLst>
        </pc:spChg>
        <pc:spChg chg="add mod">
          <ac:chgData name="David Lieberman - Gravity Learning" userId="5348e2e7-f0f5-436c-b3d3-2663ca6c4f60" providerId="ADAL" clId="{FF206180-CBDF-41D0-93AE-8C9B5178A119}" dt="2023-07-26T22:06:20.769" v="478" actId="1036"/>
          <ac:spMkLst>
            <pc:docMk/>
            <pc:sldMk cId="3450220173" sldId="281"/>
            <ac:spMk id="13" creationId="{762387D5-C62B-70C2-1176-DE89A7C3F182}"/>
          </ac:spMkLst>
        </pc:spChg>
      </pc:sldChg>
      <pc:sldChg chg="addSp delSp modSp add mod">
        <pc:chgData name="David Lieberman - Gravity Learning" userId="5348e2e7-f0f5-436c-b3d3-2663ca6c4f60" providerId="ADAL" clId="{FF206180-CBDF-41D0-93AE-8C9B5178A119}" dt="2023-07-26T22:11:24.880" v="562" actId="207"/>
        <pc:sldMkLst>
          <pc:docMk/>
          <pc:sldMk cId="3333768246" sldId="355"/>
        </pc:sldMkLst>
        <pc:spChg chg="add del mod">
          <ac:chgData name="David Lieberman - Gravity Learning" userId="5348e2e7-f0f5-436c-b3d3-2663ca6c4f60" providerId="ADAL" clId="{FF206180-CBDF-41D0-93AE-8C9B5178A119}" dt="2023-07-26T22:10:52.693" v="559" actId="478"/>
          <ac:spMkLst>
            <pc:docMk/>
            <pc:sldMk cId="3333768246" sldId="355"/>
            <ac:spMk id="6" creationId="{656EA957-E414-E14A-F8B9-5D0950AEC892}"/>
          </ac:spMkLst>
        </pc:spChg>
        <pc:spChg chg="mod">
          <ac:chgData name="David Lieberman - Gravity Learning" userId="5348e2e7-f0f5-436c-b3d3-2663ca6c4f60" providerId="ADAL" clId="{FF206180-CBDF-41D0-93AE-8C9B5178A119}" dt="2023-07-26T22:11:24.880" v="562" actId="207"/>
          <ac:spMkLst>
            <pc:docMk/>
            <pc:sldMk cId="3333768246" sldId="355"/>
            <ac:spMk id="8" creationId="{ADA4F812-AAEC-472D-858B-0CBDAD4DD4D1}"/>
          </ac:spMkLst>
        </pc:spChg>
        <pc:spChg chg="mod">
          <ac:chgData name="David Lieberman - Gravity Learning" userId="5348e2e7-f0f5-436c-b3d3-2663ca6c4f60" providerId="ADAL" clId="{FF206180-CBDF-41D0-93AE-8C9B5178A119}" dt="2023-07-26T22:10:25.710" v="557"/>
          <ac:spMkLst>
            <pc:docMk/>
            <pc:sldMk cId="3333768246" sldId="355"/>
            <ac:spMk id="9" creationId="{7D63023A-667E-FD43-940E-F13FE6946D27}"/>
          </ac:spMkLst>
        </pc:spChg>
        <pc:spChg chg="mod">
          <ac:chgData name="David Lieberman - Gravity Learning" userId="5348e2e7-f0f5-436c-b3d3-2663ca6c4f60" providerId="ADAL" clId="{FF206180-CBDF-41D0-93AE-8C9B5178A119}" dt="2023-07-26T22:10:25.710" v="557"/>
          <ac:spMkLst>
            <pc:docMk/>
            <pc:sldMk cId="3333768246" sldId="355"/>
            <ac:spMk id="11" creationId="{0B2246A5-53DF-25F2-CB68-DC673AD21E9C}"/>
          </ac:spMkLst>
        </pc:spChg>
        <pc:grpChg chg="add del mod">
          <ac:chgData name="David Lieberman - Gravity Learning" userId="5348e2e7-f0f5-436c-b3d3-2663ca6c4f60" providerId="ADAL" clId="{FF206180-CBDF-41D0-93AE-8C9B5178A119}" dt="2023-07-26T22:10:49.006" v="558" actId="478"/>
          <ac:grpSpMkLst>
            <pc:docMk/>
            <pc:sldMk cId="3333768246" sldId="355"/>
            <ac:grpSpMk id="7" creationId="{5B534800-19D5-AE8C-6386-7015B885CFB3}"/>
          </ac:grpSpMkLst>
        </pc:grpChg>
      </pc:sldChg>
      <pc:sldChg chg="add">
        <pc:chgData name="David Lieberman - Gravity Learning" userId="5348e2e7-f0f5-436c-b3d3-2663ca6c4f60" providerId="ADAL" clId="{FF206180-CBDF-41D0-93AE-8C9B5178A119}" dt="2023-07-26T21:45:36.290" v="208"/>
        <pc:sldMkLst>
          <pc:docMk/>
          <pc:sldMk cId="3036186867" sldId="356"/>
        </pc:sldMkLst>
      </pc:sldChg>
      <pc:sldChg chg="modSp add mod">
        <pc:chgData name="David Lieberman - Gravity Learning" userId="5348e2e7-f0f5-436c-b3d3-2663ca6c4f60" providerId="ADAL" clId="{FF206180-CBDF-41D0-93AE-8C9B5178A119}" dt="2023-07-26T22:15:32.337" v="644" actId="20577"/>
        <pc:sldMkLst>
          <pc:docMk/>
          <pc:sldMk cId="148155479" sldId="357"/>
        </pc:sldMkLst>
        <pc:spChg chg="mod">
          <ac:chgData name="David Lieberman - Gravity Learning" userId="5348e2e7-f0f5-436c-b3d3-2663ca6c4f60" providerId="ADAL" clId="{FF206180-CBDF-41D0-93AE-8C9B5178A119}" dt="2023-07-26T22:15:32.337" v="644" actId="20577"/>
          <ac:spMkLst>
            <pc:docMk/>
            <pc:sldMk cId="148155479" sldId="357"/>
            <ac:spMk id="3" creationId="{545B02AE-C102-4A5B-84E4-8C49B70CFB6F}"/>
          </ac:spMkLst>
        </pc:spChg>
        <pc:spChg chg="mod">
          <ac:chgData name="David Lieberman - Gravity Learning" userId="5348e2e7-f0f5-436c-b3d3-2663ca6c4f60" providerId="ADAL" clId="{FF206180-CBDF-41D0-93AE-8C9B5178A119}" dt="2023-07-26T21:56:36.096" v="281"/>
          <ac:spMkLst>
            <pc:docMk/>
            <pc:sldMk cId="148155479" sldId="357"/>
            <ac:spMk id="9" creationId="{F16A2129-A5CB-4D43-87B7-509BAFD28E60}"/>
          </ac:spMkLst>
        </pc:spChg>
      </pc:sldChg>
      <pc:sldChg chg="modSp add mod ord modAnim">
        <pc:chgData name="David Lieberman - Gravity Learning" userId="5348e2e7-f0f5-436c-b3d3-2663ca6c4f60" providerId="ADAL" clId="{FF206180-CBDF-41D0-93AE-8C9B5178A119}" dt="2023-07-26T21:55:23.782" v="270" actId="27636"/>
        <pc:sldMkLst>
          <pc:docMk/>
          <pc:sldMk cId="3876118353" sldId="358"/>
        </pc:sldMkLst>
        <pc:spChg chg="mod">
          <ac:chgData name="David Lieberman - Gravity Learning" userId="5348e2e7-f0f5-436c-b3d3-2663ca6c4f60" providerId="ADAL" clId="{FF206180-CBDF-41D0-93AE-8C9B5178A119}" dt="2023-07-26T21:47:38.973" v="246" actId="20577"/>
          <ac:spMkLst>
            <pc:docMk/>
            <pc:sldMk cId="3876118353" sldId="358"/>
            <ac:spMk id="3" creationId="{545B02AE-C102-4A5B-84E4-8C49B70CFB6F}"/>
          </ac:spMkLst>
        </pc:spChg>
        <pc:spChg chg="mod">
          <ac:chgData name="David Lieberman - Gravity Learning" userId="5348e2e7-f0f5-436c-b3d3-2663ca6c4f60" providerId="ADAL" clId="{FF206180-CBDF-41D0-93AE-8C9B5178A119}" dt="2023-07-26T21:55:23.782" v="270" actId="27636"/>
          <ac:spMkLst>
            <pc:docMk/>
            <pc:sldMk cId="3876118353" sldId="358"/>
            <ac:spMk id="4" creationId="{5A4C1917-5202-419F-994E-E39407EEEF43}"/>
          </ac:spMkLst>
        </pc:spChg>
      </pc:sldChg>
      <pc:sldChg chg="add del">
        <pc:chgData name="David Lieberman - Gravity Learning" userId="5348e2e7-f0f5-436c-b3d3-2663ca6c4f60" providerId="ADAL" clId="{FF206180-CBDF-41D0-93AE-8C9B5178A119}" dt="2023-07-26T22:17:05.376" v="646" actId="47"/>
        <pc:sldMkLst>
          <pc:docMk/>
          <pc:sldMk cId="133679545" sldId="408"/>
        </pc:sldMkLst>
      </pc:sldChg>
      <pc:sldChg chg="add">
        <pc:chgData name="David Lieberman - Gravity Learning" userId="5348e2e7-f0f5-436c-b3d3-2663ca6c4f60" providerId="ADAL" clId="{FF206180-CBDF-41D0-93AE-8C9B5178A119}" dt="2023-07-26T22:16:54.626" v="645"/>
        <pc:sldMkLst>
          <pc:docMk/>
          <pc:sldMk cId="3220247721" sldId="411"/>
        </pc:sldMkLst>
      </pc:sldChg>
      <pc:sldMasterChg chg="delSldLayout">
        <pc:chgData name="David Lieberman - Gravity Learning" userId="5348e2e7-f0f5-436c-b3d3-2663ca6c4f60" providerId="ADAL" clId="{FF206180-CBDF-41D0-93AE-8C9B5178A119}" dt="2023-07-26T22:17:05.376" v="646" actId="47"/>
        <pc:sldMasterMkLst>
          <pc:docMk/>
          <pc:sldMasterMk cId="3658952308" sldId="2147483648"/>
        </pc:sldMasterMkLst>
        <pc:sldLayoutChg chg="del">
          <pc:chgData name="David Lieberman - Gravity Learning" userId="5348e2e7-f0f5-436c-b3d3-2663ca6c4f60" providerId="ADAL" clId="{FF206180-CBDF-41D0-93AE-8C9B5178A119}" dt="2023-07-26T22:17:05.376" v="646" actId="47"/>
          <pc:sldLayoutMkLst>
            <pc:docMk/>
            <pc:sldMasterMk cId="3658952308" sldId="2147483648"/>
            <pc:sldLayoutMk cId="2387164918" sldId="2147483707"/>
          </pc:sldLayoutMkLst>
        </pc:sldLayoutChg>
      </pc:sldMasterChg>
      <pc:sldMasterChg chg="del delSldLayout">
        <pc:chgData name="David Lieberman - Gravity Learning" userId="5348e2e7-f0f5-436c-b3d3-2663ca6c4f60" providerId="ADAL" clId="{FF206180-CBDF-41D0-93AE-8C9B5178A119}" dt="2023-07-26T21:56:57.291" v="282" actId="47"/>
        <pc:sldMasterMkLst>
          <pc:docMk/>
          <pc:sldMasterMk cId="506880665" sldId="2147483696"/>
        </pc:sldMasterMkLst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800711264" sldId="2147483697"/>
          </pc:sldLayoutMkLst>
        </pc:sldLayoutChg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875817463" sldId="2147483698"/>
          </pc:sldLayoutMkLst>
        </pc:sldLayoutChg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3563188914" sldId="2147483699"/>
          </pc:sldLayoutMkLst>
        </pc:sldLayoutChg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1695798354" sldId="2147483700"/>
          </pc:sldLayoutMkLst>
        </pc:sldLayoutChg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402176076" sldId="2147483701"/>
          </pc:sldLayoutMkLst>
        </pc:sldLayoutChg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3077291734" sldId="2147483702"/>
          </pc:sldLayoutMkLst>
        </pc:sldLayoutChg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2896327567" sldId="2147483703"/>
          </pc:sldLayoutMkLst>
        </pc:sldLayoutChg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1501089813" sldId="2147483704"/>
          </pc:sldLayoutMkLst>
        </pc:sldLayoutChg>
        <pc:sldLayoutChg chg="del">
          <pc:chgData name="David Lieberman - Gravity Learning" userId="5348e2e7-f0f5-436c-b3d3-2663ca6c4f60" providerId="ADAL" clId="{FF206180-CBDF-41D0-93AE-8C9B5178A119}" dt="2023-07-26T21:56:57.291" v="282" actId="47"/>
          <pc:sldLayoutMkLst>
            <pc:docMk/>
            <pc:sldMasterMk cId="506880665" sldId="2147483696"/>
            <pc:sldLayoutMk cId="98119740" sldId="2147483705"/>
          </pc:sldLayoutMkLst>
        </pc:sldLayoutChg>
      </pc:sldMasterChg>
    </pc:docChg>
  </pc:docChgLst>
  <pc:docChgLst>
    <pc:chgData name="tom vorves" userId="23aadf47-e2ec-451a-bf80-060c7d50b4d2" providerId="ADAL" clId="{C49CAC93-DA5F-47D8-B3C5-6BA99369F514}"/>
    <pc:docChg chg="undo custSel modSld">
      <pc:chgData name="tom vorves" userId="23aadf47-e2ec-451a-bf80-060c7d50b4d2" providerId="ADAL" clId="{C49CAC93-DA5F-47D8-B3C5-6BA99369F514}" dt="2022-11-15T17:06:05.239" v="4" actId="1076"/>
      <pc:docMkLst>
        <pc:docMk/>
      </pc:docMkLst>
      <pc:sldChg chg="modSp mod">
        <pc:chgData name="tom vorves" userId="23aadf47-e2ec-451a-bf80-060c7d50b4d2" providerId="ADAL" clId="{C49CAC93-DA5F-47D8-B3C5-6BA99369F514}" dt="2022-11-15T17:06:05.239" v="4" actId="1076"/>
        <pc:sldMkLst>
          <pc:docMk/>
          <pc:sldMk cId="1369867507" sldId="269"/>
        </pc:sldMkLst>
        <pc:picChg chg="mod">
          <ac:chgData name="tom vorves" userId="23aadf47-e2ec-451a-bf80-060c7d50b4d2" providerId="ADAL" clId="{C49CAC93-DA5F-47D8-B3C5-6BA99369F514}" dt="2022-11-15T17:06:05.239" v="4" actId="1076"/>
          <ac:picMkLst>
            <pc:docMk/>
            <pc:sldMk cId="1369867507" sldId="269"/>
            <ac:picMk id="13" creationId="{4BCEB2AB-4D10-4ADC-9785-7181FABF717F}"/>
          </ac:picMkLst>
        </pc:picChg>
      </pc:sldChg>
      <pc:sldChg chg="modSp mod">
        <pc:chgData name="tom vorves" userId="23aadf47-e2ec-451a-bf80-060c7d50b4d2" providerId="ADAL" clId="{C49CAC93-DA5F-47D8-B3C5-6BA99369F514}" dt="2022-11-15T17:05:54.823" v="3" actId="1076"/>
        <pc:sldMkLst>
          <pc:docMk/>
          <pc:sldMk cId="3921218872" sldId="270"/>
        </pc:sldMkLst>
        <pc:picChg chg="mod">
          <ac:chgData name="tom vorves" userId="23aadf47-e2ec-451a-bf80-060c7d50b4d2" providerId="ADAL" clId="{C49CAC93-DA5F-47D8-B3C5-6BA99369F514}" dt="2022-11-15T17:05:54.823" v="3" actId="1076"/>
          <ac:picMkLst>
            <pc:docMk/>
            <pc:sldMk cId="3921218872" sldId="270"/>
            <ac:picMk id="9" creationId="{ED7BDE7C-DD94-4118-BB07-4C4941139A5F}"/>
          </ac:picMkLst>
        </pc:picChg>
      </pc:sldChg>
      <pc:sldChg chg="modSp mod">
        <pc:chgData name="tom vorves" userId="23aadf47-e2ec-451a-bf80-060c7d50b4d2" providerId="ADAL" clId="{C49CAC93-DA5F-47D8-B3C5-6BA99369F514}" dt="2022-11-15T17:05:40.861" v="2" actId="1076"/>
        <pc:sldMkLst>
          <pc:docMk/>
          <pc:sldMk cId="2465086832" sldId="271"/>
        </pc:sldMkLst>
        <pc:picChg chg="mod">
          <ac:chgData name="tom vorves" userId="23aadf47-e2ec-451a-bf80-060c7d50b4d2" providerId="ADAL" clId="{C49CAC93-DA5F-47D8-B3C5-6BA99369F514}" dt="2022-11-15T17:05:40.861" v="2" actId="1076"/>
          <ac:picMkLst>
            <pc:docMk/>
            <pc:sldMk cId="2465086832" sldId="271"/>
            <ac:picMk id="11" creationId="{4E6A839D-7EC5-4CF4-8FF1-0AAEE82CF37B}"/>
          </ac:picMkLst>
        </pc:picChg>
      </pc:sldChg>
    </pc:docChg>
  </pc:docChgLst>
  <pc:docChgLst>
    <pc:chgData name="Gravity Learning -" userId="92de5528-92de-456a-bc88-0f466eb57959" providerId="ADAL" clId="{24BB0D53-1A35-49BF-8B73-554B380D74EE}"/>
    <pc:docChg chg="modSld">
      <pc:chgData name="Gravity Learning -" userId="92de5528-92de-456a-bc88-0f466eb57959" providerId="ADAL" clId="{24BB0D53-1A35-49BF-8B73-554B380D74EE}" dt="2023-02-10T22:35:00.639" v="1" actId="6549"/>
      <pc:docMkLst>
        <pc:docMk/>
      </pc:docMkLst>
      <pc:sldChg chg="modSp mod">
        <pc:chgData name="Gravity Learning -" userId="92de5528-92de-456a-bc88-0f466eb57959" providerId="ADAL" clId="{24BB0D53-1A35-49BF-8B73-554B380D74EE}" dt="2023-02-10T22:35:00.639" v="1" actId="6549"/>
        <pc:sldMkLst>
          <pc:docMk/>
          <pc:sldMk cId="0" sldId="264"/>
        </pc:sldMkLst>
        <pc:spChg chg="mod">
          <ac:chgData name="Gravity Learning -" userId="92de5528-92de-456a-bc88-0f466eb57959" providerId="ADAL" clId="{24BB0D53-1A35-49BF-8B73-554B380D74EE}" dt="2023-02-10T22:35:00.639" v="1" actId="6549"/>
          <ac:spMkLst>
            <pc:docMk/>
            <pc:sldMk cId="0" sldId="264"/>
            <ac:spMk id="241" creationId="{00000000-0000-0000-0000-000000000000}"/>
          </ac:spMkLst>
        </pc:spChg>
      </pc:sldChg>
    </pc:docChg>
  </pc:docChgLst>
  <pc:docChgLst>
    <pc:chgData name="David Lieberman - Gravity Learning" userId="5348e2e7-f0f5-436c-b3d3-2663ca6c4f60" providerId="ADAL" clId="{B3CE1BD5-1B4B-43C1-ACD1-CCC891772FBE}"/>
    <pc:docChg chg="undo custSel modSld">
      <pc:chgData name="David Lieberman - Gravity Learning" userId="5348e2e7-f0f5-436c-b3d3-2663ca6c4f60" providerId="ADAL" clId="{B3CE1BD5-1B4B-43C1-ACD1-CCC891772FBE}" dt="2022-09-15T16:20:20.120" v="79" actId="27636"/>
      <pc:docMkLst>
        <pc:docMk/>
      </pc:docMkLst>
      <pc:sldChg chg="modSp mod">
        <pc:chgData name="David Lieberman - Gravity Learning" userId="5348e2e7-f0f5-436c-b3d3-2663ca6c4f60" providerId="ADAL" clId="{B3CE1BD5-1B4B-43C1-ACD1-CCC891772FBE}" dt="2022-09-15T16:20:20.120" v="79" actId="27636"/>
        <pc:sldMkLst>
          <pc:docMk/>
          <pc:sldMk cId="3714096525" sldId="277"/>
        </pc:sldMkLst>
        <pc:spChg chg="mod">
          <ac:chgData name="David Lieberman - Gravity Learning" userId="5348e2e7-f0f5-436c-b3d3-2663ca6c4f60" providerId="ADAL" clId="{B3CE1BD5-1B4B-43C1-ACD1-CCC891772FBE}" dt="2022-09-15T16:12:57.132" v="56" actId="1036"/>
          <ac:spMkLst>
            <pc:docMk/>
            <pc:sldMk cId="3714096525" sldId="277"/>
            <ac:spMk id="6" creationId="{3E3C6578-63E6-4EFB-90D1-5541AE07169B}"/>
          </ac:spMkLst>
        </pc:spChg>
        <pc:spChg chg="mod">
          <ac:chgData name="David Lieberman - Gravity Learning" userId="5348e2e7-f0f5-436c-b3d3-2663ca6c4f60" providerId="ADAL" clId="{B3CE1BD5-1B4B-43C1-ACD1-CCC891772FBE}" dt="2022-09-15T16:12:23.676" v="41" actId="14100"/>
          <ac:spMkLst>
            <pc:docMk/>
            <pc:sldMk cId="3714096525" sldId="277"/>
            <ac:spMk id="14" creationId="{F9B4B7C7-F20B-42E7-B6D0-ECBF287E3E55}"/>
          </ac:spMkLst>
        </pc:spChg>
        <pc:spChg chg="mod">
          <ac:chgData name="David Lieberman - Gravity Learning" userId="5348e2e7-f0f5-436c-b3d3-2663ca6c4f60" providerId="ADAL" clId="{B3CE1BD5-1B4B-43C1-ACD1-CCC891772FBE}" dt="2022-09-15T16:13:27.412" v="61" actId="20577"/>
          <ac:spMkLst>
            <pc:docMk/>
            <pc:sldMk cId="3714096525" sldId="277"/>
            <ac:spMk id="44" creationId="{3A86BE40-5AC0-48D1-8FA5-51490653DF7D}"/>
          </ac:spMkLst>
        </pc:spChg>
        <pc:spChg chg="mod">
          <ac:chgData name="David Lieberman - Gravity Learning" userId="5348e2e7-f0f5-436c-b3d3-2663ca6c4f60" providerId="ADAL" clId="{B3CE1BD5-1B4B-43C1-ACD1-CCC891772FBE}" dt="2022-09-15T16:19:39.158" v="71" actId="27636"/>
          <ac:spMkLst>
            <pc:docMk/>
            <pc:sldMk cId="3714096525" sldId="277"/>
            <ac:spMk id="46" creationId="{2316BFA4-0F06-4C05-9CA8-7C4574B64AA7}"/>
          </ac:spMkLst>
        </pc:spChg>
        <pc:spChg chg="mod">
          <ac:chgData name="David Lieberman - Gravity Learning" userId="5348e2e7-f0f5-436c-b3d3-2663ca6c4f60" providerId="ADAL" clId="{B3CE1BD5-1B4B-43C1-ACD1-CCC891772FBE}" dt="2022-09-15T16:20:20.120" v="79" actId="27636"/>
          <ac:spMkLst>
            <pc:docMk/>
            <pc:sldMk cId="3714096525" sldId="277"/>
            <ac:spMk id="50" creationId="{AB55C7D2-B608-420E-BBA0-FF5840E2F2D2}"/>
          </ac:spMkLst>
        </pc:spChg>
        <pc:spChg chg="mod">
          <ac:chgData name="David Lieberman - Gravity Learning" userId="5348e2e7-f0f5-436c-b3d3-2663ca6c4f60" providerId="ADAL" clId="{B3CE1BD5-1B4B-43C1-ACD1-CCC891772FBE}" dt="2022-09-15T16:20:10.062" v="76" actId="14100"/>
          <ac:spMkLst>
            <pc:docMk/>
            <pc:sldMk cId="3714096525" sldId="277"/>
            <ac:spMk id="51" creationId="{266C02A6-CDF7-4F5A-86BD-FB4949AEA63C}"/>
          </ac:spMkLst>
        </pc:spChg>
        <pc:picChg chg="mod">
          <ac:chgData name="David Lieberman - Gravity Learning" userId="5348e2e7-f0f5-436c-b3d3-2663ca6c4f60" providerId="ADAL" clId="{B3CE1BD5-1B4B-43C1-ACD1-CCC891772FBE}" dt="2022-09-15T16:13:41.703" v="68" actId="1076"/>
          <ac:picMkLst>
            <pc:docMk/>
            <pc:sldMk cId="3714096525" sldId="277"/>
            <ac:picMk id="42" creationId="{A6F474A0-B415-41F3-9B71-697471073F54}"/>
          </ac:picMkLst>
        </pc:picChg>
      </pc:sldChg>
    </pc:docChg>
  </pc:docChgLst>
  <pc:docChgLst>
    <pc:chgData name="David Lieberman - Gravity Learning" userId="5348e2e7-f0f5-436c-b3d3-2663ca6c4f60" providerId="ADAL" clId="{0AFA8943-A227-4515-8788-EB3BCFEB98C9}"/>
    <pc:docChg chg="custSel modSld">
      <pc:chgData name="David Lieberman - Gravity Learning" userId="5348e2e7-f0f5-436c-b3d3-2663ca6c4f60" providerId="ADAL" clId="{0AFA8943-A227-4515-8788-EB3BCFEB98C9}" dt="2023-05-08T17:24:21.685" v="3" actId="1076"/>
      <pc:docMkLst>
        <pc:docMk/>
      </pc:docMkLst>
      <pc:sldChg chg="modSp mod modAnim">
        <pc:chgData name="David Lieberman - Gravity Learning" userId="5348e2e7-f0f5-436c-b3d3-2663ca6c4f60" providerId="ADAL" clId="{0AFA8943-A227-4515-8788-EB3BCFEB98C9}" dt="2023-04-30T17:39:47.749" v="2" actId="20577"/>
        <pc:sldMkLst>
          <pc:docMk/>
          <pc:sldMk cId="1369867507" sldId="269"/>
        </pc:sldMkLst>
        <pc:spChg chg="mod">
          <ac:chgData name="David Lieberman - Gravity Learning" userId="5348e2e7-f0f5-436c-b3d3-2663ca6c4f60" providerId="ADAL" clId="{0AFA8943-A227-4515-8788-EB3BCFEB98C9}" dt="2023-04-30T17:39:47.749" v="2" actId="20577"/>
          <ac:spMkLst>
            <pc:docMk/>
            <pc:sldMk cId="1369867507" sldId="269"/>
            <ac:spMk id="3" creationId="{545B02AE-C102-4A5B-84E4-8C49B70CFB6F}"/>
          </ac:spMkLst>
        </pc:spChg>
      </pc:sldChg>
      <pc:sldChg chg="modSp mod">
        <pc:chgData name="David Lieberman - Gravity Learning" userId="5348e2e7-f0f5-436c-b3d3-2663ca6c4f60" providerId="ADAL" clId="{0AFA8943-A227-4515-8788-EB3BCFEB98C9}" dt="2023-05-08T17:24:21.685" v="3" actId="1076"/>
        <pc:sldMkLst>
          <pc:docMk/>
          <pc:sldMk cId="604255952" sldId="273"/>
        </pc:sldMkLst>
        <pc:grpChg chg="mod">
          <ac:chgData name="David Lieberman - Gravity Learning" userId="5348e2e7-f0f5-436c-b3d3-2663ca6c4f60" providerId="ADAL" clId="{0AFA8943-A227-4515-8788-EB3BCFEB98C9}" dt="2023-05-08T17:24:21.685" v="3" actId="1076"/>
          <ac:grpSpMkLst>
            <pc:docMk/>
            <pc:sldMk cId="604255952" sldId="273"/>
            <ac:grpSpMk id="12" creationId="{B8475EA0-F76D-44C1-BBF9-6A451BB40398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BE5D-A07B-4C74-B975-7902AD55602F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63A-77CA-488D-9FED-442F0F17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books/NBK533001/" TargetMode="External"/><Relationship Id="rId3" Type="http://schemas.openxmlformats.org/officeDocument/2006/relationships/hyperlink" Target="https://mayfieldclinic.com/pe-anatbrain.htm" TargetMode="External"/><Relationship Id="rId7" Type="http://schemas.openxmlformats.org/officeDocument/2006/relationships/hyperlink" Target="https://doi.org/10.1044/1058-0360(2011/10-0096)" TargetMode="External"/><Relationship Id="rId12" Type="http://schemas.openxmlformats.org/officeDocument/2006/relationships/hyperlink" Target="https://www.ncbi.nlm.nih.gov/books/NBK526096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073/pnas.1414491112" TargetMode="External"/><Relationship Id="rId11" Type="http://schemas.openxmlformats.org/officeDocument/2006/relationships/hyperlink" Target="https://memory.ucsf.edu/speech-language" TargetMode="External"/><Relationship Id="rId5" Type="http://schemas.openxmlformats.org/officeDocument/2006/relationships/hyperlink" Target="https://www.nidcd.nih.gov/health/apraxia-speech" TargetMode="External"/><Relationship Id="rId10" Type="http://schemas.openxmlformats.org/officeDocument/2006/relationships/hyperlink" Target="https://www.aphasia.org/stories/primary-progressive-aphasia-is-not-alzheimers/" TargetMode="External"/><Relationship Id="rId4" Type="http://schemas.openxmlformats.org/officeDocument/2006/relationships/hyperlink" Target="https://www.asha.org/public/speech/disorders/aphasia/" TargetMode="External"/><Relationship Id="rId9" Type="http://schemas.openxmlformats.org/officeDocument/2006/relationships/hyperlink" Target="https://doi.org/10.1016/j.neuroimage.2012.04.062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https://gravitylearning.com/atdevent/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7BF1-2CB2-4493-9B28-7E43F2F81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7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Bloom, Kristine C., and Thomas J.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Shuell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"Effects of massed and distributed practice on the learning and retention of second-language vocabulary."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Journal of Educational Research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74.4 (1981): 245-248.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Lowenthal, J. (2007). Teaching surgical skills: what kind of practice makes perfect?: a randomized, controlled trial.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Physical Therapy Education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78.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A963A-77CA-488D-9FED-442F0F173C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6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0B1CC-D3AB-4F95-B067-669D63A90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super </a:t>
            </a:r>
            <a:r>
              <a:rPr lang="en-US" err="1"/>
              <a:t>nerdily</a:t>
            </a:r>
            <a:r>
              <a:rPr lang="en-US"/>
              <a:t> into measuring learning effectiveness.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you'd like to learn about how we do it, here's a slightly nerdy article that explains the whole thing: </a:t>
            </a:r>
            <a:br>
              <a:rPr lang="en-US"/>
            </a:br>
            <a:r>
              <a:rPr lang="en-US"/>
              <a:t>https://gravitylearning.com/the-ultimate-guide-to-measuring-learning-and-roi/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us on the web at: </a:t>
            </a:r>
            <a:br>
              <a:rPr lang="en-US" dirty="0"/>
            </a:br>
            <a:r>
              <a:rPr lang="en-US" dirty="0"/>
              <a:t>www.gravitylearning.com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wait? Call us at:</a:t>
            </a:r>
            <a:br>
              <a:rPr lang="en-US" dirty="0"/>
            </a:b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(415) 273-9772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to you soon,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The Team at Gravity Learning</a:t>
            </a:r>
            <a:endParaRPr dirty="0"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real life we go through a learning cycle that often does not appear in the classroom. At Gravity, we try to activate as many parts of your brain as we can during learning. 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6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Calibri"/>
              </a:rPr>
              <a:t>We do this by r</a:t>
            </a:r>
            <a: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evealing a need, having personal discussions, learning usable tools, practicing them hands-on, and then making real-world plans. </a:t>
            </a:r>
            <a:br>
              <a:rPr lang="en-US" sz="16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THE BRAIN ACTIVITY OF OUR EXPERIENTIAL LEARNING METHOD:</a:t>
            </a:r>
            <a:br>
              <a:rPr lang="en-US" sz="1600" b="1" i="0" u="none" strike="noStrike" kern="1200" dirty="0">
                <a:solidFill>
                  <a:schemeClr val="dk1"/>
                </a:solidFill>
                <a:effectLst/>
                <a:latin typeface="Calibri"/>
                <a:ea typeface="+mn-ea"/>
                <a:cs typeface="Calibri"/>
                <a:sym typeface="Calibri"/>
              </a:rPr>
            </a:b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 cortex (rear of brain) – This is where we experience life. During a workshop people talk about their experiences and tie content to real life. When attendees learn a tool, they practice it live, and the experiential cycle begins again. It’s the circle of life. </a:t>
            </a:r>
            <a:b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integrative cortex (lower-mid part of brain) – Here we let things simmer and think about how they connect to our lives. In workshops we explore challenges and think about how we’d like things to be.</a:t>
            </a:r>
            <a:br>
              <a:rPr lang="en-US" sz="1600" kern="1200" dirty="0">
                <a:effectLst/>
                <a:cs typeface="+mn-lt"/>
              </a:rPr>
            </a:b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 &amp; Analyzing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integrative cortex (front of brain) When we discover a need, the front integrative cortex gets creative trying to figure out a solution. In our workshops, we’re nice enough to provide the solution in the form of a real-world tool people can use right away.  </a:t>
            </a:r>
            <a:br>
              <a:rPr lang="en-US" sz="1600" i="1" kern="1200" dirty="0">
                <a:effectLst/>
                <a:cs typeface="+mn-lt"/>
              </a:rPr>
            </a:br>
            <a:endParaRPr lang="en-US" sz="1600" i="1" kern="1200" dirty="0">
              <a:effectLst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(do something)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 by the motor cortex – Learning without action is just a hope. All skills are immediately applied in workshops.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Meta analysis of 89 studies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comparing experiential learning pedagogies vs control groups. 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effectLst/>
                <a:latin typeface="-apple-system"/>
              </a:rPr>
              <a:t>The effects of experiential learning were almost a half standard deviation higher than traditional delivery techniques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b="0" i="0" dirty="0">
                <a:effectLst/>
                <a:latin typeface="-apple-system"/>
              </a:rPr>
              <a:t>there was not a single context across the empirical studies where experiential learning did not produce a positive effect on learning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Burch, G. F.,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Giambatista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R., Batchelor, J. H., Burch, J. J., Hoover, J. D., &amp; Heller, N. A. (2019). A meta‐analysis of the relationship between experiential learning and learning outcomes.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Decision Sciences Journal of Innovative Education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239-273.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0B1CC-D3AB-4F95-B067-669D63A90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31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67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Meta analytic  published in the Journal of Industrial and Commercial Training analyzed 32 studies comparing single-touch training versus a multi-touch training experience. </a:t>
            </a:r>
            <a:br>
              <a:rPr lang="en-US"/>
            </a:br>
            <a:r>
              <a:rPr lang="en-US"/>
              <a:t>
The study found that on average, a multi-strategy, multi-touch learning program leads to an average of 180% better results. It is important to note that 180% is an average not an “up to” number. You will probably do much better than 180%, on account of your awesomeness. </a:t>
            </a:r>
          </a:p>
          <a:p>
            <a:endParaRPr lang="en-US"/>
          </a:p>
          <a:p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comparison measured “learning transfer”-- whether people actually apply the learning on the job.</a:t>
            </a:r>
          </a:p>
          <a:p>
            <a:endParaRPr lang="en-US" sz="1200" b="0" i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done correctly, learning in a series increases application of the learning an average of 180%. That’s not an “up to” increase. That’s the average!</a:t>
            </a:r>
            <a:endParaRPr lang="en-US"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b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Leimbach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Michael. "Learning transfer model: a research‐driven approach to enhancing learning effectiveness." Industrial and Commercial Training (2010).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5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 note about how we create intention to use:</a:t>
            </a:r>
          </a:p>
          <a:p>
            <a:endParaRPr lang="en-US" b="0" i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 2019 study published in the “Frontiers in Psychology” journal show that we set intention to behave in a certain way, when the following is true: </a:t>
            </a:r>
            <a:b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we expect to enjoy ourselves.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we trust that the behavior will actually work.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the behavior isn’t too difficult </a:t>
            </a:r>
            <a:b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Font typeface="+mj-lt"/>
              <a:buNone/>
            </a:pPr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We design all of our early messaging around the 3 factors. </a:t>
            </a:r>
            <a:b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Chao, C. M. (2019). Factors determining the behavioral intention to use mobile learning: An application and extension of the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UTAUT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model.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Frontiers in psychology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1652.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 note about how we create intention to use:</a:t>
            </a:r>
          </a:p>
          <a:p>
            <a:endParaRPr lang="en-US" b="0" i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A 2019 study published in the “Frontiers in Psychology” journal show that we set intention to behave in a certain way, when the following is true: </a:t>
            </a:r>
            <a:b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we expect to enjoy ourselves.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we trust that the behavior will actually work.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If the behavior isn’t too difficult </a:t>
            </a:r>
            <a:b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Font typeface="+mj-lt"/>
              <a:buNone/>
            </a:pPr>
            <a: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We design all of our early messaging around the 3 factors. </a:t>
            </a:r>
            <a:br>
              <a:rPr lang="en-US" b="0" i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</a:br>
            <a:endParaRPr lang="en-US" b="0" i="0">
              <a:solidFill>
                <a:srgbClr val="3E3D40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Chao, C. M. (2019). Factors determining the behavioral intention to use mobile learning: An application and extension of the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UTAUT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model.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Frontiers in psychology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1652.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We pride ourselves on our step-by-step model of teaching that include all the above, and more (including fun!)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Reveal a Need</a:t>
            </a: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discuss real-life problems to solve and get buy-in.</a:t>
            </a: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attendees currently do? Would learning a new skill be worth it?</a:t>
            </a: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 Usable Tool</a:t>
            </a: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tools in the business world are step-based, sensible, and actually work. We explain and demonstrate to make sure everyone understands. </a:t>
            </a: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Real-world Practice</a:t>
            </a: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learn by doing. Gravity students practice using tools in authentic situations.</a:t>
            </a: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b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Plans</a:t>
            </a:r>
            <a:b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Attendees create goals, action plans and decide how they'll use their new tools back at work.</a:t>
            </a:r>
            <a:endParaRPr lang="en-US" b="0"/>
          </a:p>
          <a:p>
            <a:pPr marL="0" indent="0">
              <a:buFont typeface="+mj-lt"/>
              <a:buNone/>
            </a:pPr>
            <a:endParaRPr lang="en-US" sz="18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Parts of the brain used in speech: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Broca’s area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Wernicke’s area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Arcuate fasciculus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Cerebellum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Motor cortex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Sources? Have at it: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Anatomy of the brain. (2018).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3"/>
              </a:rPr>
              <a:t>mayfieldclinic.com/pe-anatbrain.htm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Aphasia. (n.d.).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4"/>
              </a:rPr>
              <a:t>asha.org/public/speech/disorders/aphasia/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Apraxia of speech. (2017).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5"/>
              </a:rPr>
              <a:t>nidcd.nih.gov/health/apraxia-speech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31F20"/>
                </a:solidFill>
                <a:effectLst/>
                <a:latin typeface="Proxima Nova"/>
              </a:rPr>
              <a:t>Flinker</a:t>
            </a: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 A, et al. (2015). Redefining the role of Broca's area in speech. DOI: 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6"/>
              </a:rPr>
              <a:t>10.1073/pnas.1414491112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31F20"/>
                </a:solidFill>
                <a:effectLst/>
                <a:latin typeface="Proxima Nova"/>
              </a:rPr>
              <a:t>Highnam</a:t>
            </a: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 CL, et al. (2011). Language in the cerebellum. DOI: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7"/>
              </a:rPr>
              <a:t>10.1044/1058-0360(2011/10-0096)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Javed K, et al. (2019). Neuroanatomy, Wernicke area.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8"/>
              </a:rPr>
              <a:t>ncbi.nlm.nih.gov/books/NBK533001/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Price CJ. (2012). A review and synthesis of the first 20 years of PET and fMRI studies of heard speech, spoken language and reading. DOI: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9"/>
              </a:rPr>
              <a:t>10.1016/j.neuroimage.2012.04.062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Primary progressive aphasia is not Alzheimer's. (2016).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10"/>
              </a:rPr>
              <a:t>aphasia.org/stories/primary-progressive-aphasia-is-not-</a:t>
            </a:r>
            <a:r>
              <a:rPr lang="en-US" b="0" i="0" u="sng" dirty="0" err="1">
                <a:solidFill>
                  <a:srgbClr val="F0533A"/>
                </a:solidFill>
                <a:effectLst/>
                <a:latin typeface="Proxima Nova"/>
                <a:hlinkClick r:id="rId10"/>
              </a:rPr>
              <a:t>alzheimers</a:t>
            </a: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10"/>
              </a:rPr>
              <a:t>/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Speech and language. (n.d.).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11"/>
              </a:rPr>
              <a:t>memory.ucsf.edu/speech-language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Stinnett TJ, et al. (2018). Neuroanatomy, Broca area.  </a:t>
            </a:r>
            <a:b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</a:br>
            <a:r>
              <a:rPr lang="en-US" b="0" i="0" u="sng" dirty="0">
                <a:solidFill>
                  <a:srgbClr val="F0533A"/>
                </a:solidFill>
                <a:effectLst/>
                <a:latin typeface="Proxima Nova"/>
                <a:hlinkClick r:id="rId12"/>
              </a:rPr>
              <a:t>ncbi.nlm.nih.gov/books/NBK526096/</a:t>
            </a:r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i="0" dirty="0">
              <a:solidFill>
                <a:srgbClr val="231F20"/>
              </a:solidFill>
              <a:effectLst/>
              <a:latin typeface="Proxima 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3FFAA-26AC-4932-BD97-FAA203A577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2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When people aren't prepared they will have trouble answering a question
When people are surprised they will have trouble answering a question. 
When people don't get a chance to think before they speak, they will feel put on the spot and resent you.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This method solves all of these problems.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ONLY ask about things that everyone can answer right away: </a:t>
            </a:r>
            <a:br>
              <a:rPr lang="en-US"/>
            </a:br>
            <a:r>
              <a:rPr lang="en-US"/>
              <a:t>EVERYONE HAS: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Thoughts 
Experiences
Observations and
Reactions
Things they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3FFAA-26AC-4932-BD97-FAA203A577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39999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06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0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7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7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4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0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7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3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7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7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5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4 boxes">
  <p:cSld name="Bullets 4 boxe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9131296" y="3429000"/>
            <a:ext cx="3060704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>
            <a:spLocks noGrp="1"/>
          </p:cNvSpPr>
          <p:nvPr>
            <p:ph type="body" idx="2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3"/>
          </p:nvPr>
        </p:nvSpPr>
        <p:spPr>
          <a:xfrm>
            <a:off x="-6353" y="3429000"/>
            <a:ext cx="3054351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288000" tIns="936000" rIns="288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4"/>
          </p:nvPr>
        </p:nvSpPr>
        <p:spPr>
          <a:xfrm>
            <a:off x="3047997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5"/>
          </p:nvPr>
        </p:nvSpPr>
        <p:spPr>
          <a:xfrm>
            <a:off x="1493837" y="843078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>
            <a:spLocks noGrp="1"/>
          </p:cNvSpPr>
          <p:nvPr>
            <p:ph type="body" idx="6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>
            <a:spLocks noGrp="1"/>
          </p:cNvSpPr>
          <p:nvPr>
            <p:ph type="body" idx="7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8"/>
          </p:nvPr>
        </p:nvSpPr>
        <p:spPr>
          <a:xfrm>
            <a:off x="777875" y="1468027"/>
            <a:ext cx="10636250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9"/>
          </p:nvPr>
        </p:nvSpPr>
        <p:spPr>
          <a:xfrm>
            <a:off x="6095999" y="3429000"/>
            <a:ext cx="3048003" cy="3429000"/>
          </a:xfrm>
          <a:prstGeom prst="rect">
            <a:avLst/>
          </a:prstGeom>
          <a:solidFill>
            <a:srgbClr val="E62B2E"/>
          </a:solidFill>
          <a:ln>
            <a:noFill/>
          </a:ln>
          <a:effectLst>
            <a:outerShdw blurRad="381000" dist="38100" dir="10800000" algn="r" rotWithShape="0">
              <a:srgbClr val="000000">
                <a:alpha val="14901"/>
              </a:srgbClr>
            </a:outerShdw>
          </a:effectLst>
        </p:spPr>
        <p:txBody>
          <a:bodyPr spcFirstLastPara="1" wrap="square" lIns="180000" tIns="936000" rIns="180000" bIns="2160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body" idx="13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2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15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wall, clothing&#10;&#10;Description automatically generated">
            <a:extLst>
              <a:ext uri="{FF2B5EF4-FFF2-40B4-BE49-F238E27FC236}">
                <a16:creationId xmlns:a16="http://schemas.microsoft.com/office/drawing/2014/main" id="{2FD3E87B-109D-8B9B-8788-A096A5D7F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19479"/>
          <a:stretch/>
        </p:blipFill>
        <p:spPr>
          <a:xfrm>
            <a:off x="0" y="1"/>
            <a:ext cx="12192000" cy="42719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49F2B6-7F38-46CF-9F80-301CD9CF67AF}"/>
              </a:ext>
            </a:extLst>
          </p:cNvPr>
          <p:cNvGrpSpPr/>
          <p:nvPr/>
        </p:nvGrpSpPr>
        <p:grpSpPr>
          <a:xfrm flipH="1">
            <a:off x="0" y="4076140"/>
            <a:ext cx="5055025" cy="483160"/>
            <a:chOff x="7136975" y="4076140"/>
            <a:chExt cx="5055025" cy="48316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86BB81-E3F1-440E-92AE-B94BF7A27D19}"/>
                </a:ext>
              </a:extLst>
            </p:cNvPr>
            <p:cNvSpPr/>
            <p:nvPr/>
          </p:nvSpPr>
          <p:spPr>
            <a:xfrm>
              <a:off x="7136975" y="4076140"/>
              <a:ext cx="365549" cy="185235"/>
            </a:xfrm>
            <a:custGeom>
              <a:avLst/>
              <a:gdLst>
                <a:gd name="connsiteX0" fmla="*/ 0 w 324274"/>
                <a:gd name="connsiteY0" fmla="*/ 0 h 185235"/>
                <a:gd name="connsiteX1" fmla="*/ 324274 w 324274"/>
                <a:gd name="connsiteY1" fmla="*/ 0 h 185235"/>
                <a:gd name="connsiteX2" fmla="*/ 324274 w 324274"/>
                <a:gd name="connsiteY2" fmla="*/ 185235 h 185235"/>
                <a:gd name="connsiteX3" fmla="*/ 0 w 324274"/>
                <a:gd name="connsiteY3" fmla="*/ 185235 h 185235"/>
                <a:gd name="connsiteX4" fmla="*/ 0 w 324274"/>
                <a:gd name="connsiteY4" fmla="*/ 0 h 185235"/>
                <a:gd name="connsiteX0" fmla="*/ 41275 w 365549"/>
                <a:gd name="connsiteY0" fmla="*/ 0 h 185235"/>
                <a:gd name="connsiteX1" fmla="*/ 365549 w 365549"/>
                <a:gd name="connsiteY1" fmla="*/ 0 h 185235"/>
                <a:gd name="connsiteX2" fmla="*/ 365549 w 365549"/>
                <a:gd name="connsiteY2" fmla="*/ 185235 h 185235"/>
                <a:gd name="connsiteX3" fmla="*/ 0 w 365549"/>
                <a:gd name="connsiteY3" fmla="*/ 185235 h 185235"/>
                <a:gd name="connsiteX4" fmla="*/ 41275 w 365549"/>
                <a:gd name="connsiteY4" fmla="*/ 0 h 1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49" h="185235">
                  <a:moveTo>
                    <a:pt x="41275" y="0"/>
                  </a:moveTo>
                  <a:lnTo>
                    <a:pt x="365549" y="0"/>
                  </a:lnTo>
                  <a:lnTo>
                    <a:pt x="365549" y="185235"/>
                  </a:lnTo>
                  <a:lnTo>
                    <a:pt x="0" y="18523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17A2CD-56BC-4473-A210-DC030E37C53F}"/>
                </a:ext>
              </a:extLst>
            </p:cNvPr>
            <p:cNvSpPr/>
            <p:nvPr/>
          </p:nvSpPr>
          <p:spPr>
            <a:xfrm rot="10800000">
              <a:off x="7181426" y="4076140"/>
              <a:ext cx="5010574" cy="483160"/>
            </a:xfrm>
            <a:custGeom>
              <a:avLst/>
              <a:gdLst>
                <a:gd name="connsiteX0" fmla="*/ 5010574 w 5010574"/>
                <a:gd name="connsiteY0" fmla="*/ 483160 h 483160"/>
                <a:gd name="connsiteX1" fmla="*/ 0 w 5010574"/>
                <a:gd name="connsiteY1" fmla="*/ 483160 h 483160"/>
                <a:gd name="connsiteX2" fmla="*/ 0 w 5010574"/>
                <a:gd name="connsiteY2" fmla="*/ 0 h 483160"/>
                <a:gd name="connsiteX3" fmla="*/ 4889784 w 5010574"/>
                <a:gd name="connsiteY3" fmla="*/ 0 h 4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0574" h="483160">
                  <a:moveTo>
                    <a:pt x="5010574" y="483160"/>
                  </a:moveTo>
                  <a:lnTo>
                    <a:pt x="0" y="483160"/>
                  </a:lnTo>
                  <a:lnTo>
                    <a:pt x="0" y="0"/>
                  </a:lnTo>
                  <a:lnTo>
                    <a:pt x="4889784" y="0"/>
                  </a:lnTo>
                  <a:close/>
                </a:path>
              </a:pathLst>
            </a:custGeom>
            <a:solidFill>
              <a:srgbClr val="525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7E08-478F-41BB-AB46-F4F55F524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5270531"/>
            <a:ext cx="11000268" cy="595312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400" b="0" dirty="0"/>
              <a:t>HOW TO GETS 180% </a:t>
            </a:r>
            <a:br>
              <a:rPr lang="en-US" sz="4400" b="0" dirty="0"/>
            </a:br>
            <a:r>
              <a:rPr lang="en-US" sz="4400" b="0" dirty="0"/>
              <a:t>BETTER LEARNING RESULTS </a:t>
            </a:r>
            <a:br>
              <a:rPr lang="en-US" sz="4400" dirty="0"/>
            </a:br>
            <a:r>
              <a:rPr lang="en-US" sz="2800" dirty="0"/>
              <a:t>WITH THIS SIMPLE STRUCTURE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3B32-F499-494E-8897-8AF9E632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6" y="4188614"/>
            <a:ext cx="4429124" cy="30777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SOFT-SKILLS, MANAGEMENT, &amp; TECHNOLOGY WORKSHOPS </a:t>
            </a:r>
            <a:endParaRPr lang="en-US" sz="1400">
              <a:solidFill>
                <a:schemeClr val="lt1"/>
              </a:solidFill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837EA-5A96-4D4C-872A-954D426D5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70" y="846888"/>
            <a:ext cx="1904372" cy="8861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475EA0-F76D-44C1-BBF9-6A451BB40398}"/>
              </a:ext>
            </a:extLst>
          </p:cNvPr>
          <p:cNvGrpSpPr/>
          <p:nvPr/>
        </p:nvGrpSpPr>
        <p:grpSpPr>
          <a:xfrm>
            <a:off x="7253309" y="-904627"/>
            <a:ext cx="4965195" cy="5159501"/>
            <a:chOff x="9185278" y="1126523"/>
            <a:chExt cx="3016793" cy="31348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78A71B-9C62-4600-A796-DB62629294A4}"/>
                </a:ext>
              </a:extLst>
            </p:cNvPr>
            <p:cNvSpPr/>
            <p:nvPr/>
          </p:nvSpPr>
          <p:spPr>
            <a:xfrm>
              <a:off x="9760818" y="2998691"/>
              <a:ext cx="2441253" cy="1262683"/>
            </a:xfrm>
            <a:custGeom>
              <a:avLst/>
              <a:gdLst>
                <a:gd name="connsiteX0" fmla="*/ 2259949 w 2441253"/>
                <a:gd name="connsiteY0" fmla="*/ 0 h 1262683"/>
                <a:gd name="connsiteX1" fmla="*/ 2420884 w 2441253"/>
                <a:gd name="connsiteY1" fmla="*/ 104336 h 1262683"/>
                <a:gd name="connsiteX2" fmla="*/ 2441253 w 2441253"/>
                <a:gd name="connsiteY2" fmla="*/ 123168 h 1262683"/>
                <a:gd name="connsiteX3" fmla="*/ 2441253 w 2441253"/>
                <a:gd name="connsiteY3" fmla="*/ 1262683 h 1262683"/>
                <a:gd name="connsiteX4" fmla="*/ 0 w 2441253"/>
                <a:gd name="connsiteY4" fmla="*/ 1262683 h 1262683"/>
                <a:gd name="connsiteX5" fmla="*/ 4822 w 2441253"/>
                <a:gd name="connsiteY5" fmla="*/ 1084238 h 1262683"/>
                <a:gd name="connsiteX6" fmla="*/ 12531 w 2441253"/>
                <a:gd name="connsiteY6" fmla="*/ 1042801 h 1262683"/>
                <a:gd name="connsiteX7" fmla="*/ 2259949 w 2441253"/>
                <a:gd name="connsiteY7" fmla="*/ 0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53" h="1262683">
                  <a:moveTo>
                    <a:pt x="2259949" y="0"/>
                  </a:moveTo>
                  <a:cubicBezTo>
                    <a:pt x="2316574" y="30181"/>
                    <a:pt x="2370404" y="65103"/>
                    <a:pt x="2420884" y="104336"/>
                  </a:cubicBezTo>
                  <a:lnTo>
                    <a:pt x="2441253" y="123168"/>
                  </a:lnTo>
                  <a:lnTo>
                    <a:pt x="2441253" y="1262683"/>
                  </a:lnTo>
                  <a:lnTo>
                    <a:pt x="0" y="1262683"/>
                  </a:lnTo>
                  <a:lnTo>
                    <a:pt x="4822" y="1084238"/>
                  </a:lnTo>
                  <a:cubicBezTo>
                    <a:pt x="6564" y="1070288"/>
                    <a:pt x="9144" y="1056448"/>
                    <a:pt x="12531" y="1042801"/>
                  </a:cubicBezTo>
                  <a:cubicBezTo>
                    <a:pt x="957115" y="1109515"/>
                    <a:pt x="1727208" y="822055"/>
                    <a:pt x="2259949" y="0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4B1B4A-0F04-4A3F-A815-0309FFA24BD0}"/>
                </a:ext>
              </a:extLst>
            </p:cNvPr>
            <p:cNvSpPr/>
            <p:nvPr/>
          </p:nvSpPr>
          <p:spPr>
            <a:xfrm>
              <a:off x="10599595" y="1126523"/>
              <a:ext cx="809005" cy="1704299"/>
            </a:xfrm>
            <a:custGeom>
              <a:avLst/>
              <a:gdLst>
                <a:gd name="connsiteX0" fmla="*/ 1018170 w 1039554"/>
                <a:gd name="connsiteY0" fmla="*/ -223 h 2189988"/>
                <a:gd name="connsiteX1" fmla="*/ 51668 w 1039554"/>
                <a:gd name="connsiteY1" fmla="*/ 2189765 h 2189988"/>
                <a:gd name="connsiteX2" fmla="*/ 1018170 w 1039554"/>
                <a:gd name="connsiteY2" fmla="*/ -223 h 21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554" h="2189988">
                  <a:moveTo>
                    <a:pt x="1018170" y="-223"/>
                  </a:moveTo>
                  <a:cubicBezTo>
                    <a:pt x="1138851" y="946276"/>
                    <a:pt x="738135" y="1830958"/>
                    <a:pt x="51668" y="2189765"/>
                  </a:cubicBezTo>
                  <a:cubicBezTo>
                    <a:pt x="-165598" y="1425384"/>
                    <a:pt x="329322" y="299529"/>
                    <a:pt x="1018170" y="-223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B24319-5965-40FD-9C1B-C8EAE6FBC871}"/>
                </a:ext>
              </a:extLst>
            </p:cNvPr>
            <p:cNvSpPr/>
            <p:nvPr/>
          </p:nvSpPr>
          <p:spPr>
            <a:xfrm>
              <a:off x="9973011" y="2809612"/>
              <a:ext cx="1723793" cy="737892"/>
            </a:xfrm>
            <a:custGeom>
              <a:avLst/>
              <a:gdLst>
                <a:gd name="connsiteX0" fmla="*/ 845860 w 2215038"/>
                <a:gd name="connsiteY0" fmla="*/ 185337 h 948176"/>
                <a:gd name="connsiteX1" fmla="*/ 2214984 w 2215038"/>
                <a:gd name="connsiteY1" fmla="*/ 68084 h 948176"/>
                <a:gd name="connsiteX2" fmla="*/ -55 w 2215038"/>
                <a:gd name="connsiteY2" fmla="*/ 909523 h 948176"/>
                <a:gd name="connsiteX3" fmla="*/ 686317 w 2215038"/>
                <a:gd name="connsiteY3" fmla="*/ 268585 h 948176"/>
                <a:gd name="connsiteX4" fmla="*/ 907773 w 2215038"/>
                <a:gd name="connsiteY4" fmla="*/ 516711 h 948176"/>
                <a:gd name="connsiteX5" fmla="*/ 932347 w 2215038"/>
                <a:gd name="connsiteY5" fmla="*/ 507186 h 9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038" h="948176">
                  <a:moveTo>
                    <a:pt x="845860" y="185337"/>
                  </a:moveTo>
                  <a:cubicBezTo>
                    <a:pt x="1288678" y="-11545"/>
                    <a:pt x="1744544" y="-53645"/>
                    <a:pt x="2214984" y="68084"/>
                  </a:cubicBezTo>
                  <a:cubicBezTo>
                    <a:pt x="2043534" y="569480"/>
                    <a:pt x="663266" y="1096022"/>
                    <a:pt x="-55" y="909523"/>
                  </a:cubicBezTo>
                  <a:cubicBezTo>
                    <a:pt x="177301" y="637298"/>
                    <a:pt x="404377" y="423748"/>
                    <a:pt x="686317" y="268585"/>
                  </a:cubicBezTo>
                  <a:lnTo>
                    <a:pt x="907773" y="516711"/>
                  </a:lnTo>
                  <a:lnTo>
                    <a:pt x="932347" y="507186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008AC0-CA63-455C-BE73-4449B0544490}"/>
                </a:ext>
              </a:extLst>
            </p:cNvPr>
            <p:cNvSpPr/>
            <p:nvPr/>
          </p:nvSpPr>
          <p:spPr>
            <a:xfrm>
              <a:off x="9185278" y="2520699"/>
              <a:ext cx="1150579" cy="535782"/>
            </a:xfrm>
            <a:custGeom>
              <a:avLst/>
              <a:gdLst>
                <a:gd name="connsiteX0" fmla="*/ 1478416 w 1478470"/>
                <a:gd name="connsiteY0" fmla="*/ 638975 h 688469"/>
                <a:gd name="connsiteX1" fmla="*/ -55 w 1478470"/>
                <a:gd name="connsiteY1" fmla="*/ 50520 h 688469"/>
                <a:gd name="connsiteX2" fmla="*/ 1478416 w 1478470"/>
                <a:gd name="connsiteY2" fmla="*/ 638975 h 6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470" h="688469">
                  <a:moveTo>
                    <a:pt x="1478416" y="638975"/>
                  </a:moveTo>
                  <a:cubicBezTo>
                    <a:pt x="923965" y="813187"/>
                    <a:pt x="298840" y="503815"/>
                    <a:pt x="-55" y="50520"/>
                  </a:cubicBezTo>
                  <a:cubicBezTo>
                    <a:pt x="445906" y="-109976"/>
                    <a:pt x="1103702" y="116719"/>
                    <a:pt x="1478416" y="638975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403681-27BD-4429-BEF0-A0C7AD133810}"/>
                </a:ext>
              </a:extLst>
            </p:cNvPr>
            <p:cNvSpPr/>
            <p:nvPr/>
          </p:nvSpPr>
          <p:spPr>
            <a:xfrm>
              <a:off x="10218442" y="2517270"/>
              <a:ext cx="480186" cy="694558"/>
            </a:xfrm>
            <a:custGeom>
              <a:avLst/>
              <a:gdLst>
                <a:gd name="connsiteX0" fmla="*/ 530488 w 617029"/>
                <a:gd name="connsiteY0" fmla="*/ 560990 h 892492"/>
                <a:gd name="connsiteX1" fmla="*/ 616975 w 617029"/>
                <a:gd name="connsiteY1" fmla="*/ 882745 h 892492"/>
                <a:gd name="connsiteX2" fmla="*/ 592400 w 617029"/>
                <a:gd name="connsiteY2" fmla="*/ 892270 h 892492"/>
                <a:gd name="connsiteX3" fmla="*/ 370944 w 617029"/>
                <a:gd name="connsiteY3" fmla="*/ 644143 h 892492"/>
                <a:gd name="connsiteX4" fmla="*/ 44141 w 617029"/>
                <a:gd name="connsiteY4" fmla="*/ 291052 h 892492"/>
                <a:gd name="connsiteX5" fmla="*/ -55 w 617029"/>
                <a:gd name="connsiteY5" fmla="*/ 241998 h 892492"/>
                <a:gd name="connsiteX6" fmla="*/ 255025 w 617029"/>
                <a:gd name="connsiteY6" fmla="*/ -223 h 8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029" h="892492">
                  <a:moveTo>
                    <a:pt x="530488" y="560990"/>
                  </a:moveTo>
                  <a:lnTo>
                    <a:pt x="616975" y="882745"/>
                  </a:lnTo>
                  <a:lnTo>
                    <a:pt x="592400" y="892270"/>
                  </a:lnTo>
                  <a:lnTo>
                    <a:pt x="370944" y="644143"/>
                  </a:lnTo>
                  <a:lnTo>
                    <a:pt x="44141" y="291052"/>
                  </a:lnTo>
                  <a:cubicBezTo>
                    <a:pt x="30901" y="276669"/>
                    <a:pt x="17947" y="262000"/>
                    <a:pt x="-55" y="241998"/>
                  </a:cubicBezTo>
                  <a:lnTo>
                    <a:pt x="255025" y="-223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pic>
        <p:nvPicPr>
          <p:cNvPr id="19" name="Picture 18" descr="A red and black logo&#10;&#10;Description automatically generated">
            <a:extLst>
              <a:ext uri="{FF2B5EF4-FFF2-40B4-BE49-F238E27FC236}">
                <a16:creationId xmlns:a16="http://schemas.microsoft.com/office/drawing/2014/main" id="{46770BD8-3BF8-9D47-174D-31C950B92A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1"/>
          <a:stretch/>
        </p:blipFill>
        <p:spPr>
          <a:xfrm>
            <a:off x="1059569" y="399613"/>
            <a:ext cx="1148373" cy="7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792A-28F0-49D0-AE9C-9A7CF0FB26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27823" y="3303881"/>
            <a:ext cx="488954" cy="488954"/>
          </a:xfrm>
        </p:spPr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F9B7C-7099-4323-8BB4-6BF6F25EA1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21553" y="3191649"/>
            <a:ext cx="4547718" cy="707885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SAY THEIR NAME AGAIN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40FE4-50A7-4F10-9635-79946CBA47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27823" y="2357860"/>
            <a:ext cx="488954" cy="488954"/>
          </a:xfrm>
        </p:spPr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A9ECF9-CFDD-4922-A964-25E998BAEB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1553" y="2283564"/>
            <a:ext cx="4547718" cy="707885"/>
          </a:xfrm>
        </p:spPr>
        <p:txBody>
          <a:bodyPr>
            <a:noAutofit/>
          </a:bodyPr>
          <a:lstStyle/>
          <a:p>
            <a:r>
              <a:rPr lang="en-GB" sz="240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SAY WHAT YOU’D LIKE THEM TO TALK ABOUT AND FOR HOW LONG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0A50EE-1ACC-4A95-9C12-740C95624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7874" y="1445147"/>
            <a:ext cx="2927351" cy="1228469"/>
          </a:xfrm>
        </p:spPr>
        <p:txBody>
          <a:bodyPr/>
          <a:lstStyle/>
          <a:p>
            <a:r>
              <a:rPr lang="en-GB" sz="6600" dirty="0">
                <a:ea typeface="Eb Garamond" pitchFamily="2" charset="0"/>
                <a:cs typeface="Eb Garamond" pitchFamily="2" charset="0"/>
              </a:rPr>
              <a:t>SET UP AND PASS</a:t>
            </a:r>
            <a:endParaRPr lang="en-GB" sz="3200" b="1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77DEB5-6DA4-4D74-AE83-4D6AC9D40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726" y="4282770"/>
            <a:ext cx="3111500" cy="10704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ea typeface="Eb Garamond" pitchFamily="2" charset="0"/>
                <a:cs typeface="Eb Garamond" pitchFamily="2" charset="0"/>
              </a:rPr>
              <a:t>thoughts </a:t>
            </a:r>
            <a:r>
              <a:rPr lang="en-GB" dirty="0">
                <a:ea typeface="Eb Garamond" pitchFamily="2" charset="0"/>
                <a:cs typeface="Eb Garamond" pitchFamily="2" charset="0"/>
                <a:sym typeface="Wingdings" panose="05000000000000000000" pitchFamily="2" charset="2"/>
              </a:rPr>
              <a:t></a:t>
            </a:r>
            <a:r>
              <a:rPr lang="en-GB" dirty="0">
                <a:ea typeface="Eb Garamond" pitchFamily="2" charset="0"/>
                <a:cs typeface="Eb Garamond" pitchFamily="2" charset="0"/>
              </a:rPr>
              <a:t> experiences </a:t>
            </a:r>
            <a:r>
              <a:rPr lang="en-GB" dirty="0">
                <a:ea typeface="Eb Garamond" pitchFamily="2" charset="0"/>
                <a:cs typeface="Eb Garamond" pitchFamily="2" charset="0"/>
                <a:sym typeface="Wingdings" panose="05000000000000000000" pitchFamily="2" charset="2"/>
              </a:rPr>
              <a:t></a:t>
            </a:r>
            <a:r>
              <a:rPr lang="en-GB" dirty="0">
                <a:ea typeface="Eb Garamond" pitchFamily="2" charset="0"/>
                <a:cs typeface="Eb Garamond" pitchFamily="2" charset="0"/>
              </a:rPr>
              <a:t>  observations </a:t>
            </a:r>
            <a:r>
              <a:rPr lang="en-GB" dirty="0">
                <a:ea typeface="Eb Garamond" pitchFamily="2" charset="0"/>
                <a:cs typeface="Eb Garamond" pitchFamily="2" charset="0"/>
                <a:sym typeface="Wingdings" panose="05000000000000000000" pitchFamily="2" charset="2"/>
              </a:rPr>
              <a:t></a:t>
            </a:r>
            <a:r>
              <a:rPr lang="en-GB" dirty="0">
                <a:ea typeface="Eb Garamond" pitchFamily="2" charset="0"/>
                <a:cs typeface="Eb Garamond" pitchFamily="2" charset="0"/>
              </a:rPr>
              <a:t> reactions  </a:t>
            </a:r>
            <a:r>
              <a:rPr lang="en-GB" dirty="0">
                <a:ea typeface="Eb Garamond" pitchFamily="2" charset="0"/>
                <a:cs typeface="Eb Garamond" pitchFamily="2" charset="0"/>
                <a:sym typeface="Wingdings" panose="05000000000000000000" pitchFamily="2" charset="2"/>
              </a:rPr>
              <a:t></a:t>
            </a:r>
            <a:r>
              <a:rPr lang="en-GB" dirty="0">
                <a:ea typeface="Eb Garamond" pitchFamily="2" charset="0"/>
                <a:cs typeface="Eb Garamond" pitchFamily="2" charset="0"/>
              </a:rPr>
              <a:t> likes </a:t>
            </a:r>
            <a:r>
              <a:rPr lang="en-GB" dirty="0">
                <a:ea typeface="Eb Garamond" pitchFamily="2" charset="0"/>
                <a:cs typeface="Eb Garamond" pitchFamily="2" charset="0"/>
                <a:sym typeface="Wingdings" panose="05000000000000000000" pitchFamily="2" charset="2"/>
              </a:rPr>
              <a:t></a:t>
            </a:r>
            <a:r>
              <a:rPr lang="en-GB" dirty="0">
                <a:ea typeface="Eb Garamond" pitchFamily="2" charset="0"/>
                <a:cs typeface="Eb Garamond" pitchFamily="2" charset="0"/>
              </a:rPr>
              <a:t> opportunities  </a:t>
            </a:r>
            <a:endParaRPr lang="en-GB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994DD1-84E7-4484-A882-CC8E1149FA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21553" y="1287941"/>
            <a:ext cx="4547718" cy="707885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SAY THEIR NAME(S)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846C1E76-98E7-4448-938D-6B492865D1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4AF900B-B563-4613-88FD-0ACA9A819BDD}"/>
              </a:ext>
            </a:extLst>
          </p:cNvPr>
          <p:cNvSpPr txBox="1">
            <a:spLocks/>
          </p:cNvSpPr>
          <p:nvPr/>
        </p:nvSpPr>
        <p:spPr>
          <a:xfrm>
            <a:off x="6727823" y="1411839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1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E141381-4ACE-4C9B-B3BE-7F6F39F47D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7" r="34197"/>
          <a:stretch/>
        </p:blipFill>
        <p:spPr>
          <a:xfrm flipH="1">
            <a:off x="3871595" y="1242221"/>
            <a:ext cx="2444750" cy="4350859"/>
          </a:xfrm>
        </p:spPr>
      </p:pic>
    </p:spTree>
    <p:extLst>
      <p:ext uri="{BB962C8B-B14F-4D97-AF65-F5344CB8AC3E}">
        <p14:creationId xmlns:p14="http://schemas.microsoft.com/office/powerpoint/2010/main" val="30361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  <p:bldP spid="6" grpId="0" build="p"/>
      <p:bldP spid="11" grpId="0" build="p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E6A839D-7EC5-4CF4-8FF1-0AAEE82C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" y="0"/>
            <a:ext cx="12192000" cy="6858000"/>
          </a:xfrm>
          <a:prstGeom prst="rect">
            <a:avLst/>
          </a:prstGeom>
        </p:spPr>
      </p:pic>
      <p:sp>
        <p:nvSpPr>
          <p:cNvPr id="12" name="Google Shape;118;p2">
            <a:extLst>
              <a:ext uri="{FF2B5EF4-FFF2-40B4-BE49-F238E27FC236}">
                <a16:creationId xmlns:a16="http://schemas.microsoft.com/office/drawing/2014/main" id="{23B55DB8-B36B-47C5-B9B9-E5FE3D6000D9}"/>
              </a:ext>
            </a:extLst>
          </p:cNvPr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045"/>
            <a:ext cx="10515600" cy="3486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+33%: PEERS MEET OUTSIDE OF THE CLASSROOM</a:t>
            </a:r>
          </a:p>
          <a:p>
            <a:pPr marL="0" indent="0">
              <a:buNone/>
            </a:pPr>
            <a:r>
              <a:rPr lang="en-US" dirty="0"/>
              <a:t>+25%: MANAGERIAL SUPPORT </a:t>
            </a:r>
          </a:p>
          <a:p>
            <a:pPr marL="0" indent="0">
              <a:buNone/>
            </a:pPr>
            <a:r>
              <a:rPr lang="en-US" dirty="0"/>
              <a:t>+17%: CONNECT THE CONTENT TO THE JOB</a:t>
            </a:r>
          </a:p>
          <a:p>
            <a:pPr marL="0" indent="0">
              <a:buNone/>
            </a:pPr>
            <a:r>
              <a:rPr lang="en-US" dirty="0"/>
              <a:t>+11%: REVIEW THE CONTENT </a:t>
            </a:r>
            <a:br>
              <a:rPr lang="en-US" dirty="0"/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43D78C-2FEF-4B77-8695-DCA1AD47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AFTER LEARNING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6A2129-A5CB-4D43-87B7-509BAFD28E60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7099852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MULTI-TOUCH PROGRAM DESIGN: 86% BOOST</a:t>
            </a:r>
          </a:p>
        </p:txBody>
      </p:sp>
      <p:pic>
        <p:nvPicPr>
          <p:cNvPr id="10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565C2FB8-3427-4C87-B7DD-9E9874F6B5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E6A839D-7EC5-4CF4-8FF1-0AAEE82C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" y="0"/>
            <a:ext cx="12192000" cy="6858000"/>
          </a:xfrm>
          <a:prstGeom prst="rect">
            <a:avLst/>
          </a:prstGeom>
        </p:spPr>
      </p:pic>
      <p:sp>
        <p:nvSpPr>
          <p:cNvPr id="12" name="Google Shape;118;p2">
            <a:extLst>
              <a:ext uri="{FF2B5EF4-FFF2-40B4-BE49-F238E27FC236}">
                <a16:creationId xmlns:a16="http://schemas.microsoft.com/office/drawing/2014/main" id="{23B55DB8-B36B-47C5-B9B9-E5FE3D6000D9}"/>
              </a:ext>
            </a:extLst>
          </p:cNvPr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045"/>
            <a:ext cx="10515600" cy="34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+33%: PEERS MEET OUTSIDE OF THE CLASSROOM</a:t>
            </a:r>
            <a:br>
              <a:rPr lang="en-US" dirty="0"/>
            </a:br>
            <a:r>
              <a:rPr lang="en-US" sz="1800" dirty="0"/>
              <a:t>ALL WORKSHOPS INCLUDE PEER PARTNERING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+25%: MANAGERIAL SUPPORT </a:t>
            </a:r>
            <a:br>
              <a:rPr lang="en-US" dirty="0"/>
            </a:br>
            <a:r>
              <a:rPr lang="en-US" sz="1800" dirty="0"/>
              <a:t>MANAGERIAL BRIEFING - SUPPORT GUIDE - 1-on-1 COACHING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+17%: CONNECT THE CONTENT TO THE JOB</a:t>
            </a:r>
            <a:br>
              <a:rPr lang="en-US" dirty="0"/>
            </a:br>
            <a:r>
              <a:rPr lang="en-US" sz="1800" dirty="0"/>
              <a:t>PEER DISCUSSIONS &amp; REAL-WORLD ASSIGNMENTS  - FOLLOW-UP SUPPORT AND EVALUATION - COACHING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REVIEW THE CONTENT </a:t>
            </a:r>
            <a:br>
              <a:rPr lang="en-US" dirty="0"/>
            </a:br>
            <a:r>
              <a:rPr lang="en-US" sz="1800" dirty="0"/>
              <a:t>DRIP CAMPAIGN: REMINDERS, NINJA REVIEW “QUIZZES” – PRE AND POST TESTING – BEHAVIOR EVALUATIONS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43D78C-2FEF-4B77-8695-DCA1AD47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AFTER LEARNING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6A2129-A5CB-4D43-87B7-509BAFD28E60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7510670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MULTI-TOUCH PROGRAM DESIGN: 86% BOOST</a:t>
            </a:r>
          </a:p>
        </p:txBody>
      </p:sp>
      <p:pic>
        <p:nvPicPr>
          <p:cNvPr id="10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565C2FB8-3427-4C87-B7DD-9E9874F6B5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lake&#10;&#10;Description automatically generated">
            <a:extLst>
              <a:ext uri="{FF2B5EF4-FFF2-40B4-BE49-F238E27FC236}">
                <a16:creationId xmlns:a16="http://schemas.microsoft.com/office/drawing/2014/main" id="{3E4648A8-D393-4F3C-88E9-8D86761E7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E1C533-8D02-470A-BF04-5D007609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40121"/>
            <a:ext cx="10515600" cy="986532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SHORT, SPREAD-OUT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E6FBF-420C-4229-B2C5-C04E393CE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0" y="2069306"/>
            <a:ext cx="4533900" cy="1034653"/>
          </a:xfrm>
          <a:solidFill>
            <a:srgbClr val="E62B2E"/>
          </a:solidFill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STUDENTS WHO SPREAD OUT LEARNING SESSIONS PERFORM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20% BETTER ON UNANNOUNCED TESTS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F88206-D7F8-46F1-808D-C1B5A51E082C}"/>
              </a:ext>
            </a:extLst>
          </p:cNvPr>
          <p:cNvSpPr txBox="1">
            <a:spLocks/>
          </p:cNvSpPr>
          <p:nvPr/>
        </p:nvSpPr>
        <p:spPr>
          <a:xfrm>
            <a:off x="831850" y="3670547"/>
            <a:ext cx="10515600" cy="13028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20% IS THE DIFFERENCE BETWEEN AN 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“A-” AND A “C-”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858B3-61BD-4530-B570-E157999A6E71}"/>
              </a:ext>
            </a:extLst>
          </p:cNvPr>
          <p:cNvSpPr txBox="1"/>
          <p:nvPr/>
        </p:nvSpPr>
        <p:spPr>
          <a:xfrm>
            <a:off x="5366060" y="60598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Journal of Educational Research (1981)</a:t>
            </a:r>
            <a:b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Journal of Physical Therapy Education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(2007)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335EBA-C44E-432D-9AAE-5E672BB3C50D}"/>
              </a:ext>
            </a:extLst>
          </p:cNvPr>
          <p:cNvSpPr txBox="1">
            <a:spLocks/>
          </p:cNvSpPr>
          <p:nvPr/>
        </p:nvSpPr>
        <p:spPr>
          <a:xfrm>
            <a:off x="831850" y="2069307"/>
            <a:ext cx="4711700" cy="1034653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SURGEONS  WHO SPREAD OUT PRACTICE SESSIONS ARE SIGNIFICANTLY BETTER AT PERFORMING THE SURGERY</a:t>
            </a:r>
          </a:p>
        </p:txBody>
      </p:sp>
    </p:spTree>
    <p:extLst>
      <p:ext uri="{BB962C8B-B14F-4D97-AF65-F5344CB8AC3E}">
        <p14:creationId xmlns:p14="http://schemas.microsoft.com/office/powerpoint/2010/main" val="17512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FF6C-E123-4194-980D-8936972D7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27823" y="4841267"/>
            <a:ext cx="488954" cy="4889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B1CBB-DBD4-41AF-9D60-6CBE64137B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21553" y="4743783"/>
            <a:ext cx="4349748" cy="646331"/>
          </a:xfrm>
        </p:spPr>
        <p:txBody>
          <a:bodyPr>
            <a:noAutofit/>
          </a:bodyPr>
          <a:lstStyle/>
          <a:p>
            <a:r>
              <a:rPr lang="en-US" sz="2400" dirty="0"/>
              <a:t>Discuss plans for what’s next.</a:t>
            </a:r>
            <a:br>
              <a:rPr lang="en-US" sz="2400" dirty="0"/>
            </a:br>
            <a:r>
              <a:rPr lang="en-US" sz="2400" dirty="0"/>
              <a:t>Set the next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B20A1-BA59-42FA-B6EA-E7BF4F9696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27823" y="3759636"/>
            <a:ext cx="488954" cy="4889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E5120-B507-4976-B81F-7C7709B5C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1552" y="3643481"/>
            <a:ext cx="4870447" cy="924709"/>
          </a:xfrm>
        </p:spPr>
        <p:txBody>
          <a:bodyPr>
            <a:normAutofit/>
          </a:bodyPr>
          <a:lstStyle/>
          <a:p>
            <a:r>
              <a:rPr lang="en-US" sz="2400" dirty="0"/>
              <a:t>Discuss progress and how to overcome roadblocks.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B64A27-CB6C-4164-A382-E8F7B4033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7823" y="2846269"/>
            <a:ext cx="488954" cy="4889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B926D5-2E7D-4AF5-8963-5ED219A1B1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7823" y="1200906"/>
            <a:ext cx="5199829" cy="665145"/>
          </a:xfrm>
          <a:solidFill>
            <a:schemeClr val="tx1"/>
          </a:solidFill>
        </p:spPr>
        <p:txBody>
          <a:bodyPr anchor="ctr"/>
          <a:lstStyle/>
          <a:p>
            <a:r>
              <a:rPr lang="en-US" sz="2800" dirty="0"/>
              <a:t>ACCOUNTABILITY PARTNERS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0603E9-2E17-48D9-A0F1-7701F0873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7823" y="1867956"/>
            <a:ext cx="5199829" cy="347308"/>
          </a:xfrm>
          <a:solidFill>
            <a:srgbClr val="E41C21"/>
          </a:solidFill>
        </p:spPr>
        <p:txBody>
          <a:bodyPr anchor="ctr">
            <a:normAutofit fontScale="85000" lnSpcReduction="10000"/>
          </a:bodyPr>
          <a:lstStyle/>
          <a:p>
            <a:r>
              <a:rPr lang="en-US" dirty="0"/>
              <a:t>THE #1 ACTIVITY FOR WORKPLACE GOAL COMPLETION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FC89B4-6CD7-4840-AD16-9D4C8E0AFB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21553" y="2748785"/>
            <a:ext cx="4349748" cy="70788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Meet regularly with a peer.</a:t>
            </a:r>
            <a:br>
              <a:rPr lang="en-US" sz="2400" dirty="0"/>
            </a:br>
            <a:r>
              <a:rPr lang="en-US" sz="2400" dirty="0"/>
              <a:t>2x monthly, ~20min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3E52A53-44CA-4FD7-B457-875D5507D3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10188" r="36700" b="-1147"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748242D-ED20-40F3-9C2F-847AA7A07DFE}"/>
              </a:ext>
            </a:extLst>
          </p:cNvPr>
          <p:cNvSpPr txBox="1">
            <a:spLocks/>
          </p:cNvSpPr>
          <p:nvPr/>
        </p:nvSpPr>
        <p:spPr>
          <a:xfrm>
            <a:off x="350520" y="2326248"/>
            <a:ext cx="3361056" cy="1925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BECAUSE THEY LACK </a:t>
            </a:r>
            <a:r>
              <a:rPr lang="en-US" sz="4000" dirty="0"/>
              <a:t>ACCOUNTABILITY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AD05FA-1D39-4706-BCBE-87BBE2B491A4}"/>
              </a:ext>
            </a:extLst>
          </p:cNvPr>
          <p:cNvSpPr txBox="1">
            <a:spLocks/>
          </p:cNvSpPr>
          <p:nvPr/>
        </p:nvSpPr>
        <p:spPr>
          <a:xfrm>
            <a:off x="350519" y="1259400"/>
            <a:ext cx="3361056" cy="1057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MANY GOALS FAIL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A16B3-EA3B-4926-9D2E-AF3B31EBD40E}"/>
              </a:ext>
            </a:extLst>
          </p:cNvPr>
          <p:cNvSpPr txBox="1"/>
          <p:nvPr/>
        </p:nvSpPr>
        <p:spPr>
          <a:xfrm>
            <a:off x="5389959" y="6083736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effectLst/>
              </a:rPr>
              <a:t> Source: </a:t>
            </a:r>
          </a:p>
          <a:p>
            <a:pPr algn="r"/>
            <a:r>
              <a:rPr lang="en-US" sz="1400" b="0" dirty="0">
                <a:effectLst/>
              </a:rPr>
              <a:t>Dominican University Goal Research Summary (2013)</a:t>
            </a:r>
            <a:endParaRPr lang="en-US" sz="1400" dirty="0"/>
          </a:p>
        </p:txBody>
      </p:sp>
      <p:pic>
        <p:nvPicPr>
          <p:cNvPr id="2" name="Picture Placeholder 21">
            <a:extLst>
              <a:ext uri="{FF2B5EF4-FFF2-40B4-BE49-F238E27FC236}">
                <a16:creationId xmlns:a16="http://schemas.microsoft.com/office/drawing/2014/main" id="{9E502929-5F90-5712-D61F-BE4AEF2C0E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8" r="4138"/>
          <a:stretch/>
        </p:blipFill>
        <p:spPr>
          <a:xfrm>
            <a:off x="3902075" y="1064720"/>
            <a:ext cx="2597150" cy="47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uiExpand="1" build="p" animBg="1"/>
      <p:bldP spid="6" grpId="0" build="p"/>
      <p:bldP spid="7" grpId="0" uiExpand="1" build="p" animBg="1"/>
      <p:bldP spid="9" grpId="0" uiExpand="1" build="p" animBg="1"/>
      <p:bldP spid="10" grpId="0" build="p" animBg="1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/>
              <a:t>Learning: 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/>
              <a:t>Did people learn anything?</a:t>
            </a:r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77874" y="1922690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/>
              <a:t>THEN MEASURE THE HECK OUT OF RESULTS 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77874" y="3956929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Learning programs without strong measurements never really satisfy decision makers.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/>
              <a:t>Reaction: </a:t>
            </a:r>
            <a:br>
              <a:rPr lang="en-US" b="1"/>
            </a:br>
            <a:r>
              <a:rPr lang="en-US"/>
              <a:t>What is the initial response to the learning?</a:t>
            </a:r>
            <a:endParaRPr sz="200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learners take action later?</a:t>
            </a:r>
            <a:endParaRPr dirty="0"/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 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their actions make an impact?</a:t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ROI: 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it worth the money?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2B2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68" y="272532"/>
            <a:ext cx="2284057" cy="10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983302" y="4470213"/>
            <a:ext cx="37509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Together we can affect </a:t>
            </a:r>
            <a:r>
              <a:rPr lang="en-US" sz="2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prove </a:t>
            </a: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meaningful.</a:t>
            </a:r>
            <a:endParaRPr sz="1600" b="1"/>
          </a:p>
        </p:txBody>
      </p:sp>
      <p:sp>
        <p:nvSpPr>
          <p:cNvPr id="240" name="Google Shape;240;p9"/>
          <p:cNvSpPr txBox="1"/>
          <p:nvPr/>
        </p:nvSpPr>
        <p:spPr>
          <a:xfrm>
            <a:off x="782993" y="6400802"/>
            <a:ext cx="2528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www.gravitylearning.com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031608" y="2644746"/>
            <a:ext cx="3117698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TARGETED CUSTOMIZATION OR "READY TO GO" WORKSHOPS</a:t>
            </a:r>
            <a:endParaRPr sz="24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DDEEB-4E93-42D3-B5EC-C2EF0BB68244}"/>
              </a:ext>
            </a:extLst>
          </p:cNvPr>
          <p:cNvGrpSpPr/>
          <p:nvPr/>
        </p:nvGrpSpPr>
        <p:grpSpPr>
          <a:xfrm>
            <a:off x="8152362" y="1189434"/>
            <a:ext cx="3366312" cy="4620925"/>
            <a:chOff x="7881904" y="1086402"/>
            <a:chExt cx="3366312" cy="4620925"/>
          </a:xfrm>
        </p:grpSpPr>
        <p:sp>
          <p:nvSpPr>
            <p:cNvPr id="8" name="Google Shape;241;p9">
              <a:extLst>
                <a:ext uri="{FF2B5EF4-FFF2-40B4-BE49-F238E27FC236}">
                  <a16:creationId xmlns:a16="http://schemas.microsoft.com/office/drawing/2014/main" id="{C259912C-B413-4DDD-9653-0B81BFC95057}"/>
                </a:ext>
              </a:extLst>
            </p:cNvPr>
            <p:cNvSpPr txBox="1"/>
            <p:nvPr/>
          </p:nvSpPr>
          <p:spPr>
            <a:xfrm>
              <a:off x="7881904" y="108640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PEOPLE SKILLS</a:t>
              </a:r>
              <a:endParaRPr sz="2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1;p9">
              <a:extLst>
                <a:ext uri="{FF2B5EF4-FFF2-40B4-BE49-F238E27FC236}">
                  <a16:creationId xmlns:a16="http://schemas.microsoft.com/office/drawing/2014/main" id="{D6392AD9-24EB-4337-B8FD-C81E3AB444A7}"/>
                </a:ext>
              </a:extLst>
            </p:cNvPr>
            <p:cNvSpPr txBox="1"/>
            <p:nvPr/>
          </p:nvSpPr>
          <p:spPr>
            <a:xfrm>
              <a:off x="7881904" y="1680588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;p9">
              <a:extLst>
                <a:ext uri="{FF2B5EF4-FFF2-40B4-BE49-F238E27FC236}">
                  <a16:creationId xmlns:a16="http://schemas.microsoft.com/office/drawing/2014/main" id="{1A2D7065-690D-4EE1-AE54-C58FC5ACC551}"/>
                </a:ext>
              </a:extLst>
            </p:cNvPr>
            <p:cNvSpPr txBox="1"/>
            <p:nvPr/>
          </p:nvSpPr>
          <p:spPr>
            <a:xfrm>
              <a:off x="7881904" y="2274774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MANAGEMENT SKILLS</a:t>
              </a:r>
              <a:endParaRPr sz="2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;p9">
              <a:extLst>
                <a:ext uri="{FF2B5EF4-FFF2-40B4-BE49-F238E27FC236}">
                  <a16:creationId xmlns:a16="http://schemas.microsoft.com/office/drawing/2014/main" id="{5042B950-78C8-4E67-AFF5-7CA32C6D29CD}"/>
                </a:ext>
              </a:extLst>
            </p:cNvPr>
            <p:cNvSpPr txBox="1"/>
            <p:nvPr/>
          </p:nvSpPr>
          <p:spPr>
            <a:xfrm>
              <a:off x="7881904" y="2868960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PRODUCTIVITY</a:t>
              </a:r>
              <a:endParaRPr sz="2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;p9">
              <a:extLst>
                <a:ext uri="{FF2B5EF4-FFF2-40B4-BE49-F238E27FC236}">
                  <a16:creationId xmlns:a16="http://schemas.microsoft.com/office/drawing/2014/main" id="{CDBFCF74-3E6A-4DA8-97C8-60C2F1C47730}"/>
                </a:ext>
              </a:extLst>
            </p:cNvPr>
            <p:cNvSpPr txBox="1"/>
            <p:nvPr/>
          </p:nvSpPr>
          <p:spPr>
            <a:xfrm>
              <a:off x="7881904" y="3463146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DATA AND VISUALS </a:t>
              </a:r>
              <a:endParaRPr sz="2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;p9">
              <a:extLst>
                <a:ext uri="{FF2B5EF4-FFF2-40B4-BE49-F238E27FC236}">
                  <a16:creationId xmlns:a16="http://schemas.microsoft.com/office/drawing/2014/main" id="{34F0BF59-328B-43C5-8770-EF938F6755D1}"/>
                </a:ext>
              </a:extLst>
            </p:cNvPr>
            <p:cNvSpPr txBox="1"/>
            <p:nvPr/>
          </p:nvSpPr>
          <p:spPr>
            <a:xfrm>
              <a:off x="7881904" y="405733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SOFTWARE AND TECH</a:t>
              </a:r>
              <a:endParaRPr sz="2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;p9">
              <a:extLst>
                <a:ext uri="{FF2B5EF4-FFF2-40B4-BE49-F238E27FC236}">
                  <a16:creationId xmlns:a16="http://schemas.microsoft.com/office/drawing/2014/main" id="{66A2314C-BB52-4875-8123-497E79143835}"/>
                </a:ext>
              </a:extLst>
            </p:cNvPr>
            <p:cNvSpPr txBox="1"/>
            <p:nvPr/>
          </p:nvSpPr>
          <p:spPr>
            <a:xfrm>
              <a:off x="7881904" y="4651518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MANAGEMENT</a:t>
              </a:r>
              <a:endParaRPr sz="2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;p9">
              <a:extLst>
                <a:ext uri="{FF2B5EF4-FFF2-40B4-BE49-F238E27FC236}">
                  <a16:creationId xmlns:a16="http://schemas.microsoft.com/office/drawing/2014/main" id="{52AD36FD-C8EB-4C56-BB20-2D8373ACC7CB}"/>
                </a:ext>
              </a:extLst>
            </p:cNvPr>
            <p:cNvSpPr txBox="1"/>
            <p:nvPr/>
          </p:nvSpPr>
          <p:spPr>
            <a:xfrm>
              <a:off x="7881904" y="5245703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err="1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L&amp;D</a:t>
              </a:r>
              <a:r>
                <a:rPr lang="en-US" sz="24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 CONSULTING </a:t>
              </a:r>
              <a:endParaRPr sz="2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wall, indoor, person&#10;&#10;Description automatically generated">
            <a:extLst>
              <a:ext uri="{FF2B5EF4-FFF2-40B4-BE49-F238E27FC236}">
                <a16:creationId xmlns:a16="http://schemas.microsoft.com/office/drawing/2014/main" id="{875576AB-7117-47A1-BEC2-C9F704FE35C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5DA21E-2386-498D-8248-A86078D0E575}"/>
              </a:ext>
            </a:extLst>
          </p:cNvPr>
          <p:cNvSpPr/>
          <p:nvPr/>
        </p:nvSpPr>
        <p:spPr>
          <a:xfrm>
            <a:off x="788986" y="742122"/>
            <a:ext cx="4538388" cy="139147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IS INEFFECTIVE ABOUT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4F9844-F470-85D5-8D9D-684D76162C25}"/>
              </a:ext>
            </a:extLst>
          </p:cNvPr>
          <p:cNvSpPr/>
          <p:nvPr/>
        </p:nvSpPr>
        <p:spPr>
          <a:xfrm>
            <a:off x="788986" y="2137268"/>
            <a:ext cx="4538388" cy="37069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THE TRADITIONAL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“TAKE A CLASS”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“ONE AND DONE”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“SIT ‘N GIT”</a:t>
            </a:r>
          </a:p>
          <a:p>
            <a:pPr algn="ctr"/>
            <a:r>
              <a:rPr lang="en-US" sz="4400" dirty="0"/>
              <a:t>EXPERIENCE </a:t>
            </a:r>
          </a:p>
        </p:txBody>
      </p:sp>
    </p:spTree>
    <p:extLst>
      <p:ext uri="{BB962C8B-B14F-4D97-AF65-F5344CB8AC3E}">
        <p14:creationId xmlns:p14="http://schemas.microsoft.com/office/powerpoint/2010/main" val="14096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trees in a field&#10;&#10;Description automatically generated with medium confidence">
            <a:extLst>
              <a:ext uri="{FF2B5EF4-FFF2-40B4-BE49-F238E27FC236}">
                <a16:creationId xmlns:a16="http://schemas.microsoft.com/office/drawing/2014/main" id="{1182FFA3-7DB0-4990-AA65-BFD5828D4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0B4549-B983-49E9-87B9-A4C32143CF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>
                <a:ea typeface="Eb Garamond" pitchFamily="2" charset="0"/>
                <a:cs typeface="Eb Garamond" pitchFamily="2" charset="0"/>
              </a:rPr>
              <a:t>DO SOMETHING</a:t>
            </a:r>
            <a:endParaRPr lang="en-GB" sz="200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91F6A-4591-4D15-B9B5-7743D9461B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23524" y="3775330"/>
            <a:ext cx="488954" cy="488954"/>
          </a:xfrm>
        </p:spPr>
        <p:txBody>
          <a:bodyPr/>
          <a:lstStyle/>
          <a:p>
            <a:r>
              <a:rPr lang="en-GB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6DE7-1C13-4B7B-9E86-75E38BE3C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>
                <a:ea typeface="Eb Garamond" pitchFamily="2" charset="0"/>
                <a:cs typeface="Eb Garamond" pitchFamily="2" charset="0"/>
              </a:rPr>
              <a:t>EXPERIENCE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4C020-5F79-4BFA-B3DC-D8DDA9F066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>
                <a:ea typeface="Eb Garamond" pitchFamily="2" charset="0"/>
                <a:cs typeface="Eb Garamond" pitchFamily="2" charset="0"/>
              </a:rPr>
              <a:t>REFLECTION</a:t>
            </a:r>
            <a:endParaRPr lang="en-GB" sz="200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B6E2F-D671-4210-9445-9F8197BEC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6984" y="644769"/>
            <a:ext cx="6518032" cy="79362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4400" b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EXPERIENTIAL LEARNING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A5050-7CAA-422E-98BC-3AEAB9017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7521" y="3775330"/>
            <a:ext cx="488954" cy="488954"/>
          </a:xfrm>
        </p:spPr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14F8C3-7D3F-4580-8A30-B90C942FEA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9360" y="3775330"/>
            <a:ext cx="488954" cy="488954"/>
          </a:xfrm>
        </p:spPr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793CD8-B132-42F4-BF5A-826A1A2F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6984" y="1330901"/>
            <a:ext cx="6518032" cy="752258"/>
          </a:xfrm>
          <a:solidFill>
            <a:srgbClr val="E62B2E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IT’S HOW WE LEARN IN REAL LIFE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B343CB-366B-43DB-B30D-EEDED1097C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181717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000" err="1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ANALYZE</a:t>
            </a:r>
            <a:r>
              <a:rPr lang="en-GB" sz="2000">
                <a:solidFill>
                  <a:schemeClr val="bg1"/>
                </a:solidFill>
                <a:ea typeface="Eb Garamond" pitchFamily="2" charset="0"/>
                <a:cs typeface="Eb Garamond" pitchFamily="2" charset="0"/>
              </a:rPr>
              <a:t> AND THINK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7E9C81-8A84-4D51-BD1B-71FEBE734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9E982B0-2E0C-43EF-B213-678F1321EC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49CE419-E8EA-47F4-B18B-FF09F3B318D7}"/>
              </a:ext>
            </a:extLst>
          </p:cNvPr>
          <p:cNvGrpSpPr/>
          <p:nvPr/>
        </p:nvGrpSpPr>
        <p:grpSpPr>
          <a:xfrm>
            <a:off x="676676" y="4958692"/>
            <a:ext cx="2007542" cy="1483335"/>
            <a:chOff x="676676" y="4958692"/>
            <a:chExt cx="2007542" cy="1483335"/>
          </a:xfrm>
        </p:grpSpPr>
        <p:pic>
          <p:nvPicPr>
            <p:cNvPr id="18" name="Picture 17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A32479E-D1FF-497B-8A7E-3C2C74B89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76" y="4958692"/>
              <a:ext cx="1737912" cy="1483335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EC0A8E0-6B69-401D-BA48-5A2F3747AFA1}"/>
                </a:ext>
              </a:extLst>
            </p:cNvPr>
            <p:cNvCxnSpPr/>
            <p:nvPr/>
          </p:nvCxnSpPr>
          <p:spPr>
            <a:xfrm flipH="1">
              <a:off x="2144957" y="5473655"/>
              <a:ext cx="539261" cy="21365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E78751-1F2E-4BA8-A266-31EC94FBC2A7}"/>
              </a:ext>
            </a:extLst>
          </p:cNvPr>
          <p:cNvGrpSpPr/>
          <p:nvPr/>
        </p:nvGrpSpPr>
        <p:grpSpPr>
          <a:xfrm>
            <a:off x="3708152" y="4945646"/>
            <a:ext cx="1737912" cy="1483335"/>
            <a:chOff x="3708152" y="4945646"/>
            <a:chExt cx="1737912" cy="1483335"/>
          </a:xfrm>
        </p:grpSpPr>
        <p:pic>
          <p:nvPicPr>
            <p:cNvPr id="21" name="Picture 20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E803E0E-A61B-4E72-AF6B-780CD760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8152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065E841-09D9-417A-BBF8-63689700DA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53702" y="5807189"/>
              <a:ext cx="375498" cy="44770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23B38B-9053-4450-B86D-8C5A05F95EB5}"/>
              </a:ext>
            </a:extLst>
          </p:cNvPr>
          <p:cNvGrpSpPr/>
          <p:nvPr/>
        </p:nvGrpSpPr>
        <p:grpSpPr>
          <a:xfrm>
            <a:off x="6610784" y="4945646"/>
            <a:ext cx="1977065" cy="1483335"/>
            <a:chOff x="6610784" y="4945646"/>
            <a:chExt cx="1977065" cy="1483335"/>
          </a:xfrm>
        </p:grpSpPr>
        <p:pic>
          <p:nvPicPr>
            <p:cNvPr id="25" name="Picture 24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54C00BF-548C-475F-9E13-FE50D2A9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993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B1FD4B-6B0B-4C7B-A7AB-4B2C5CC1E2F8}"/>
                </a:ext>
              </a:extLst>
            </p:cNvPr>
            <p:cNvCxnSpPr>
              <a:cxnSpLocks/>
            </p:cNvCxnSpPr>
            <p:nvPr/>
          </p:nvCxnSpPr>
          <p:spPr>
            <a:xfrm>
              <a:off x="6610784" y="5410775"/>
              <a:ext cx="500616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190109-C104-4ADD-93E0-B0F05E7B0DDF}"/>
              </a:ext>
            </a:extLst>
          </p:cNvPr>
          <p:cNvGrpSpPr/>
          <p:nvPr/>
        </p:nvGrpSpPr>
        <p:grpSpPr>
          <a:xfrm>
            <a:off x="9821687" y="4841631"/>
            <a:ext cx="1737912" cy="1587350"/>
            <a:chOff x="9821687" y="4841631"/>
            <a:chExt cx="1737912" cy="1587350"/>
          </a:xfrm>
        </p:grpSpPr>
        <p:pic>
          <p:nvPicPr>
            <p:cNvPr id="29" name="Picture 28" descr="A pink brain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2B069906-D2D1-44D1-B7EA-AF82E7E4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1687" y="4945646"/>
              <a:ext cx="1737912" cy="1483335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50A91CD-F00D-4088-8F25-7D4154142799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26" y="4841631"/>
              <a:ext cx="0" cy="37864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2387D5-C62B-70C2-1176-DE89A7C3F182}"/>
              </a:ext>
            </a:extLst>
          </p:cNvPr>
          <p:cNvSpPr txBox="1"/>
          <p:nvPr/>
        </p:nvSpPr>
        <p:spPr>
          <a:xfrm>
            <a:off x="5767504" y="6372925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i="1" dirty="0">
                <a:solidFill>
                  <a:schemeClr val="bg2"/>
                </a:solidFill>
                <a:latin typeface="Arial" panose="020B0604020202020204" pitchFamily="34" charset="0"/>
              </a:rPr>
              <a:t>Source:</a:t>
            </a:r>
          </a:p>
          <a:p>
            <a:pPr algn="r"/>
            <a:r>
              <a:rPr lang="en-US" sz="11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Decision Sciences Journal of Innovative Education (2019)</a:t>
            </a:r>
            <a:br>
              <a:rPr lang="en-US" sz="11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uiExpand="1" build="p" animBg="1"/>
      <p:bldP spid="5" grpId="0" uiExpand="1" build="p" animBg="1"/>
      <p:bldP spid="7" grpId="0" uiExpand="1" build="p" animBg="1"/>
      <p:bldP spid="8" grpId="0" uiExpand="1" build="p" animBg="1"/>
      <p:bldP spid="10" grpId="0" uiExpand="1" build="p" animBg="1"/>
      <p:bldP spid="11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5"/>
          </p:nvPr>
        </p:nvSpPr>
        <p:spPr>
          <a:xfrm>
            <a:off x="1493836" y="601303"/>
            <a:ext cx="9204325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4000" b="1" dirty="0">
                <a:solidFill>
                  <a:srgbClr val="0C0C0C"/>
                </a:solidFill>
                <a:latin typeface="+mj-lt"/>
              </a:rPr>
              <a:t>GRAVITY’S MULTI-TOUCH LEARNING MODEL</a:t>
            </a:r>
            <a:endParaRPr sz="4000" dirty="0">
              <a:latin typeface="+mj-lt"/>
            </a:endParaRPr>
          </a:p>
        </p:txBody>
      </p:sp>
      <p:pic>
        <p:nvPicPr>
          <p:cNvPr id="112" name="Google Shape;112;p2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rgbClr val="F15F5F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ECC9-A72A-4ED0-8FB6-5BE70878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919799"/>
            <a:ext cx="102679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pider&#10;&#10;Description automatically generated with medium confidence">
            <a:extLst>
              <a:ext uri="{FF2B5EF4-FFF2-40B4-BE49-F238E27FC236}">
                <a16:creationId xmlns:a16="http://schemas.microsoft.com/office/drawing/2014/main" id="{1AB66073-1E04-47C0-9726-C928C6454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4BE92-9D92-4594-BA0F-D1208789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17" y="452695"/>
            <a:ext cx="8526966" cy="933621"/>
          </a:xfrm>
          <a:solidFill>
            <a:srgbClr val="E62B2E"/>
          </a:solidFill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MULTI-TOUCH LEARNING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FB5F7-AFA2-4942-BFD6-11C340E4F02E}"/>
              </a:ext>
            </a:extLst>
          </p:cNvPr>
          <p:cNvSpPr txBox="1"/>
          <p:nvPr/>
        </p:nvSpPr>
        <p:spPr>
          <a:xfrm>
            <a:off x="5029200" y="5966467"/>
            <a:ext cx="663881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b="0" i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br>
              <a:rPr lang="en-US" sz="1050" b="0" i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Leimbach</a:t>
            </a:r>
            <a:r>
              <a:rPr lang="en-US" sz="1050" b="0" i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Michael. "Learning transfer model: a research‐driven approach to enhancing learning effectiveness." Industrial and Commercial Training (2010).</a:t>
            </a:r>
            <a:endParaRPr lang="en-US" sz="105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1FCCC1-2A42-46F0-98A3-6531282EC6DD}"/>
              </a:ext>
            </a:extLst>
          </p:cNvPr>
          <p:cNvSpPr txBox="1">
            <a:spLocks/>
          </p:cNvSpPr>
          <p:nvPr/>
        </p:nvSpPr>
        <p:spPr>
          <a:xfrm>
            <a:off x="3304478" y="2462462"/>
            <a:ext cx="5583044" cy="2230245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300">
                <a:solidFill>
                  <a:schemeClr val="bg1"/>
                </a:solidFill>
              </a:rPr>
              <a:t>180%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16C767-6F7A-47FB-B89F-70705D1502AE}"/>
              </a:ext>
            </a:extLst>
          </p:cNvPr>
          <p:cNvSpPr txBox="1">
            <a:spLocks/>
          </p:cNvSpPr>
          <p:nvPr/>
        </p:nvSpPr>
        <p:spPr>
          <a:xfrm>
            <a:off x="1408534" y="4921025"/>
            <a:ext cx="9731770" cy="83967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BETTER LEARNING RESULTS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8A4864-3029-4D13-9800-256E52697E77}"/>
              </a:ext>
            </a:extLst>
          </p:cNvPr>
          <p:cNvSpPr txBox="1">
            <a:spLocks/>
          </p:cNvSpPr>
          <p:nvPr/>
        </p:nvSpPr>
        <p:spPr>
          <a:xfrm>
            <a:off x="3304478" y="1542205"/>
            <a:ext cx="5583044" cy="83967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LEADS TO AN AVERAGE OF </a:t>
            </a:r>
          </a:p>
        </p:txBody>
      </p:sp>
    </p:spTree>
    <p:extLst>
      <p:ext uri="{BB962C8B-B14F-4D97-AF65-F5344CB8AC3E}">
        <p14:creationId xmlns:p14="http://schemas.microsoft.com/office/powerpoint/2010/main" val="15257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BCEB2AB-4D10-4ADC-9785-7181FABF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53"/>
            <a:ext cx="12192000" cy="6858000"/>
          </a:xfrm>
          <a:prstGeom prst="rect">
            <a:avLst/>
          </a:prstGeom>
        </p:spPr>
      </p:pic>
      <p:sp>
        <p:nvSpPr>
          <p:cNvPr id="6" name="Google Shape;118;p2">
            <a:extLst>
              <a:ext uri="{FF2B5EF4-FFF2-40B4-BE49-F238E27FC236}">
                <a16:creationId xmlns:a16="http://schemas.microsoft.com/office/drawing/2014/main" id="{5A36EF60-2434-4C7F-AA4F-C7F8BBBB70F0}"/>
              </a:ext>
            </a:extLst>
          </p:cNvPr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8505A-B2DB-489F-832E-6FDDCE87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BEFORE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769"/>
            <a:ext cx="10515600" cy="34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+24%: INCREASE MOTIVATION  </a:t>
            </a:r>
          </a:p>
          <a:p>
            <a:pPr marL="0" indent="0">
              <a:buNone/>
            </a:pPr>
            <a:r>
              <a:rPr lang="en-US" dirty="0"/>
              <a:t>+18%: INCREASE INTENTION TO USE</a:t>
            </a:r>
          </a:p>
          <a:p>
            <a:pPr marL="0" indent="0">
              <a:buNone/>
            </a:pPr>
            <a:r>
              <a:rPr lang="en-US" dirty="0"/>
              <a:t>+17%: ALIGN CONTENT TO CAREER GOALS</a:t>
            </a:r>
          </a:p>
          <a:p>
            <a:pPr marL="0" indent="0">
              <a:buNone/>
            </a:pPr>
            <a:r>
              <a:rPr lang="en-US" dirty="0"/>
              <a:t>+11%: BOOST BELIEF IN ABILITY TO LEARN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4C1917-5202-419F-994E-E39407EEEF43}"/>
              </a:ext>
            </a:extLst>
          </p:cNvPr>
          <p:cNvSpPr txBox="1">
            <a:spLocks/>
          </p:cNvSpPr>
          <p:nvPr/>
        </p:nvSpPr>
        <p:spPr>
          <a:xfrm>
            <a:off x="838199" y="1106398"/>
            <a:ext cx="8080513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MULTI-TOUCH PROGRAM DESIGN : 70% AVERAGE BOOST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65BFB-2B33-43BA-B36E-A4BC81E236BF}"/>
              </a:ext>
            </a:extLst>
          </p:cNvPr>
          <p:cNvSpPr txBox="1"/>
          <p:nvPr/>
        </p:nvSpPr>
        <p:spPr>
          <a:xfrm>
            <a:off x="5767504" y="626690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solidFill>
                  <a:schemeClr val="bg2"/>
                </a:solidFill>
                <a:latin typeface="Arial" panose="020B0604020202020204" pitchFamily="34" charset="0"/>
              </a:rPr>
              <a:t>Intention Setting Source:</a:t>
            </a:r>
          </a:p>
          <a:p>
            <a:pPr algn="r"/>
            <a: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Frontiers in Psychology (2019)</a:t>
            </a:r>
            <a:b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EF5D5E84-4228-4ABF-B8E9-0F298A676B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1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BCEB2AB-4D10-4ADC-9785-7181FABF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53"/>
            <a:ext cx="12192000" cy="6858000"/>
          </a:xfrm>
          <a:prstGeom prst="rect">
            <a:avLst/>
          </a:prstGeom>
        </p:spPr>
      </p:pic>
      <p:sp>
        <p:nvSpPr>
          <p:cNvPr id="6" name="Google Shape;118;p2">
            <a:extLst>
              <a:ext uri="{FF2B5EF4-FFF2-40B4-BE49-F238E27FC236}">
                <a16:creationId xmlns:a16="http://schemas.microsoft.com/office/drawing/2014/main" id="{5A36EF60-2434-4C7F-AA4F-C7F8BBBB70F0}"/>
              </a:ext>
            </a:extLst>
          </p:cNvPr>
          <p:cNvSpPr/>
          <p:nvPr/>
        </p:nvSpPr>
        <p:spPr>
          <a:xfrm>
            <a:off x="0" y="6244046"/>
            <a:ext cx="12192000" cy="613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69900" dist="38100" dir="10800000" algn="r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8505A-B2DB-489F-832E-6FDDCE87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BEFORE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769"/>
            <a:ext cx="10515600" cy="34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+24%: INCREASE MOTIVATION  </a:t>
            </a:r>
            <a:br>
              <a:rPr lang="en-US" dirty="0"/>
            </a:br>
            <a:r>
              <a:rPr lang="en-US" sz="1600" dirty="0"/>
              <a:t>GET LEADERSHIP INVOLVED &amp; VOCAL -  “SELL THE LEARNING” VIDEOS - 1-ON-1 MEETINGS – SHORT MOTIVATIONAL VIDEOS  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+18%: INCREASE INTENTION TO USE</a:t>
            </a:r>
            <a:br>
              <a:rPr lang="en-US" dirty="0"/>
            </a:br>
            <a:r>
              <a:rPr lang="en-US" sz="1600" dirty="0"/>
              <a:t>GET LEADERSHIP INVOLVED &amp; VOCAL - DIRECTLY ASK “DO YOU INTEND TO USE THIS” -  BONUS QUICK LEARN VIDEO – MAKE IT LOOK EASY - LIGHTHEARTED APPROACH – PROVE WITH RESEARCH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+17%: ALIGN CONTENT TO CAREER GOALS</a:t>
            </a:r>
            <a:br>
              <a:rPr lang="en-US" dirty="0"/>
            </a:br>
            <a:r>
              <a:rPr lang="en-US" sz="1600" dirty="0"/>
              <a:t>PROMPT MANAGERS TO DIRECTLY ASK – DIRECTLY ASK DURING ONBOARDING OR 1-ON-1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BOOST BELIEF IN ABILITY TO LEARN</a:t>
            </a:r>
            <a:br>
              <a:rPr lang="en-US" dirty="0"/>
            </a:br>
            <a:r>
              <a:rPr lang="en-US" sz="1700" dirty="0"/>
              <a:t>TRANSPARENT PROCESS  -  SHARE OUR CHALLENGES – BONUS QUICK LEARN VIDEOS - LIGHTHEARTED APPROACH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4C1917-5202-419F-994E-E39407EEEF43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7364104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MULTI-TOUCH DESIGN : 70% AVERAGE BOOST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65BFB-2B33-43BA-B36E-A4BC81E236BF}"/>
              </a:ext>
            </a:extLst>
          </p:cNvPr>
          <p:cNvSpPr txBox="1"/>
          <p:nvPr/>
        </p:nvSpPr>
        <p:spPr>
          <a:xfrm>
            <a:off x="5767504" y="626690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solidFill>
                  <a:schemeClr val="bg2"/>
                </a:solidFill>
                <a:latin typeface="Arial" panose="020B0604020202020204" pitchFamily="34" charset="0"/>
              </a:rPr>
              <a:t>Intention Setting Source:</a:t>
            </a:r>
          </a:p>
          <a:p>
            <a:pPr algn="r"/>
            <a: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Frontiers in Psychology (2019)</a:t>
            </a:r>
            <a:br>
              <a:rPr lang="en-US" sz="1400" b="0" i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EF5D5E84-4228-4ABF-B8E9-0F298A676B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8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D7BDE7C-DD94-4118-BB07-4C4941139A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02AE-C102-4A5B-84E4-8C49B70C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382"/>
            <a:ext cx="10515600" cy="3486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+15%: DEMONSTRATE SKILLS, THEN PRACTICE HANDS-ON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+11%: PARTICIPANTS MAKE A SPECIFIC PLAN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F2F53E-CF8D-4A87-828A-8239DA31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767"/>
            <a:ext cx="4191000" cy="6476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DURING LEARNING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30107A-4850-4891-BAE0-3B10B9F9865B}"/>
              </a:ext>
            </a:extLst>
          </p:cNvPr>
          <p:cNvSpPr txBox="1">
            <a:spLocks/>
          </p:cNvSpPr>
          <p:nvPr/>
        </p:nvSpPr>
        <p:spPr>
          <a:xfrm>
            <a:off x="838200" y="1106398"/>
            <a:ext cx="8160026" cy="490329"/>
          </a:xfrm>
          <a:prstGeom prst="rect">
            <a:avLst/>
          </a:prstGeom>
          <a:solidFill>
            <a:srgbClr val="E62B2E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MULTI-TOUCH TEACHING MODEL: 26% AVERAGE BOOST</a:t>
            </a:r>
          </a:p>
        </p:txBody>
      </p:sp>
      <p:pic>
        <p:nvPicPr>
          <p:cNvPr id="10" name="Google Shape;112;p2" descr="Logo&#10;&#10;Description automatically generated with medium confidence">
            <a:extLst>
              <a:ext uri="{FF2B5EF4-FFF2-40B4-BE49-F238E27FC236}">
                <a16:creationId xmlns:a16="http://schemas.microsoft.com/office/drawing/2014/main" id="{01648D4B-781E-4131-B6E4-F840DC7856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2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EF2B75-0902-46E2-9CD5-F632DC06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4ACB7-A11B-4984-BCFC-D07C2B80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59" y="546270"/>
            <a:ext cx="4298290" cy="346994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IS IT HARDER TO FIGURE THINGS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3962A-F5FA-4152-BF7A-A326744D7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359" y="4016215"/>
            <a:ext cx="4298290" cy="1500187"/>
          </a:xfrm>
          <a:solidFill>
            <a:srgbClr val="C00000"/>
          </a:solidFill>
        </p:spPr>
        <p:txBody>
          <a:bodyPr anchor="ctr">
            <a:normAutofit lnSpcReduction="10000"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IF WE’RE NOT TALKING ABOUT THEM?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6BF6FC-63FE-45AF-A7BC-F29FE5F53C28}"/>
              </a:ext>
            </a:extLst>
          </p:cNvPr>
          <p:cNvSpPr txBox="1">
            <a:spLocks/>
          </p:cNvSpPr>
          <p:nvPr/>
        </p:nvSpPr>
        <p:spPr>
          <a:xfrm>
            <a:off x="7102021" y="546270"/>
            <a:ext cx="4298290" cy="346994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WE USE 6-8 AREAS OF OUR BRAIN FOR SPEECH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8F8F33-5F83-49E7-A75A-01B0A05114A1}"/>
              </a:ext>
            </a:extLst>
          </p:cNvPr>
          <p:cNvSpPr txBox="1">
            <a:spLocks/>
          </p:cNvSpPr>
          <p:nvPr/>
        </p:nvSpPr>
        <p:spPr>
          <a:xfrm>
            <a:off x="7102021" y="4010589"/>
            <a:ext cx="4298290" cy="15001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WE’RE </a:t>
            </a:r>
            <a:r>
              <a:rPr lang="en-US" sz="3600" b="1">
                <a:solidFill>
                  <a:schemeClr val="bg1"/>
                </a:solidFill>
              </a:rPr>
              <a:t>SMARTER</a:t>
            </a:r>
            <a:r>
              <a:rPr lang="en-US" sz="3600">
                <a:solidFill>
                  <a:schemeClr val="bg1"/>
                </a:solidFill>
              </a:rPr>
              <a:t> WHEN WE’RE TALKING THINGS THROUGH.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A4F812-AAEC-472D-858B-0CBDAD4DD4D1}"/>
              </a:ext>
            </a:extLst>
          </p:cNvPr>
          <p:cNvSpPr/>
          <p:nvPr/>
        </p:nvSpPr>
        <p:spPr>
          <a:xfrm>
            <a:off x="7210236" y="6155377"/>
            <a:ext cx="4571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</a:p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and 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Cerebellum, Handbook of Clinical Neurology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(2018)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b="0" dirty="0"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E98BC468C3F42A6077DD1879FB006" ma:contentTypeVersion="20" ma:contentTypeDescription="Create a new document." ma:contentTypeScope="" ma:versionID="a3f49a596abaa7216432b60f530574bb">
  <xsd:schema xmlns:xsd="http://www.w3.org/2001/XMLSchema" xmlns:xs="http://www.w3.org/2001/XMLSchema" xmlns:p="http://schemas.microsoft.com/office/2006/metadata/properties" xmlns:ns2="8bfce362-3ab5-42ad-b4ab-7c157ecc71c3" xmlns:ns3="bb1a46ed-9f15-48c2-8a6e-8e985cc051a4" targetNamespace="http://schemas.microsoft.com/office/2006/metadata/properties" ma:root="true" ma:fieldsID="94f5f2797f3d6a94510ce67386ce2873" ns2:_="" ns3:_="">
    <xsd:import namespace="8bfce362-3ab5-42ad-b4ab-7c157ecc71c3"/>
    <xsd:import namespace="bb1a46ed-9f15-48c2-8a6e-8e985cc05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_Flow_SignoffStatus" minOccurs="0"/>
                <xsd:element ref="ns2:BuildStatus" minOccurs="0"/>
                <xsd:element ref="ns2:LinkToTempl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e362-3ab5-42ad-b4ab-7c157ecc7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7fabee-c087-4dcd-b74a-e6f645a464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BuildStatus" ma:index="23" nillable="true" ma:displayName="Build Status" ma:default="Not Started" ma:format="Dropdown" ma:internalName="BuildStatus">
      <xsd:simpleType>
        <xsd:restriction base="dms:Choice">
          <xsd:enumeration value="Not Started"/>
          <xsd:enumeration value="Working"/>
          <xsd:enumeration value="Complete"/>
        </xsd:restriction>
      </xsd:simpleType>
    </xsd:element>
    <xsd:element name="LinkToTemplate" ma:index="24" nillable="true" ma:displayName="Link To Template" ma:format="Hyperlink" ma:internalName="LinkToTempla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a46ed-9f15-48c2-8a6e-8e985cc051a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5f4e6f-fbd7-4e1f-9456-0b3c277f5cd1}" ma:internalName="TaxCatchAll" ma:showField="CatchAllData" ma:web="bb1a46ed-9f15-48c2-8a6e-8e985cc05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fce362-3ab5-42ad-b4ab-7c157ecc71c3">
      <Terms xmlns="http://schemas.microsoft.com/office/infopath/2007/PartnerControls"/>
    </lcf76f155ced4ddcb4097134ff3c332f>
    <TaxCatchAll xmlns="bb1a46ed-9f15-48c2-8a6e-8e985cc051a4" xsi:nil="true"/>
    <BuildStatus xmlns="8bfce362-3ab5-42ad-b4ab-7c157ecc71c3">Not Started</BuildStatus>
    <_Flow_SignoffStatus xmlns="8bfce362-3ab5-42ad-b4ab-7c157ecc71c3" xsi:nil="true"/>
    <LinkToTemplate xmlns="8bfce362-3ab5-42ad-b4ab-7c157ecc71c3">
      <Url xsi:nil="true"/>
      <Description xsi:nil="true"/>
    </LinkToTemplate>
  </documentManagement>
</p:properties>
</file>

<file path=customXml/itemProps1.xml><?xml version="1.0" encoding="utf-8"?>
<ds:datastoreItem xmlns:ds="http://schemas.openxmlformats.org/officeDocument/2006/customXml" ds:itemID="{59432BB0-3770-46F3-9E87-58AA4CD10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ce362-3ab5-42ad-b4ab-7c157ecc71c3"/>
    <ds:schemaRef ds:uri="bb1a46ed-9f15-48c2-8a6e-8e985cc05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ECFB59-CEA3-4C1C-AB21-23306A8DE2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145BF-2FCC-4809-81C3-A8ECCA8C8C10}">
  <ds:schemaRefs>
    <ds:schemaRef ds:uri="8bfce362-3ab5-42ad-b4ab-7c157ecc71c3"/>
    <ds:schemaRef ds:uri="bb1a46ed-9f15-48c2-8a6e-8e985cc051a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2164</Words>
  <Application>Microsoft Office PowerPoint</Application>
  <PresentationFormat>Widescreen</PresentationFormat>
  <Paragraphs>212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 Light</vt:lpstr>
      <vt:lpstr>Georgia</vt:lpstr>
      <vt:lpstr>Calibri</vt:lpstr>
      <vt:lpstr>Corbel</vt:lpstr>
      <vt:lpstr>Arial</vt:lpstr>
      <vt:lpstr>Proxima Nova</vt:lpstr>
      <vt:lpstr>-apple-system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MULTI-TOUCH LEARNING </vt:lpstr>
      <vt:lpstr>BEFORE LEARNING</vt:lpstr>
      <vt:lpstr>BEFORE LEARNING</vt:lpstr>
      <vt:lpstr>DURING LEARNING</vt:lpstr>
      <vt:lpstr>WHY IS IT HARDER TO FIGURE THINGS OUT</vt:lpstr>
      <vt:lpstr>PowerPoint Presentation</vt:lpstr>
      <vt:lpstr>AFTER LEARNING</vt:lpstr>
      <vt:lpstr>AFTER LEARNING</vt:lpstr>
      <vt:lpstr>SHORT, SPREAD-OUT SESSIONS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Lieberman - Gravity Learning</cp:lastModifiedBy>
  <cp:revision>1</cp:revision>
  <dcterms:created xsi:type="dcterms:W3CDTF">2021-06-04T19:02:17Z</dcterms:created>
  <dcterms:modified xsi:type="dcterms:W3CDTF">2023-07-26T22:22:15Z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0x010100549E98BC468C3F42A6077DD1879FB006</vt:lpwstr>
  </property>
  <property fmtid="{D5CDD505-2E9C-101B-9397-08002B2CF9AE}" pid="3" name="MediaServiceImageTags">
    <vt:lpwstr/>
  </property>
</Properties>
</file>